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76" r:id="rId4"/>
    <p:sldId id="277" r:id="rId5"/>
    <p:sldId id="271" r:id="rId6"/>
    <p:sldId id="272" r:id="rId7"/>
    <p:sldId id="273" r:id="rId8"/>
    <p:sldId id="274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4F8D"/>
    <a:srgbClr val="B7C841"/>
    <a:srgbClr val="3A8FC5"/>
    <a:srgbClr val="419F84"/>
    <a:srgbClr val="D98839"/>
    <a:srgbClr val="E9B744"/>
    <a:srgbClr val="3D87AD"/>
    <a:srgbClr val="F4C047"/>
    <a:srgbClr val="2C244D"/>
    <a:srgbClr val="007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411" autoAdjust="0"/>
  </p:normalViewPr>
  <p:slideViewPr>
    <p:cSldViewPr snapToGrid="0">
      <p:cViewPr>
        <p:scale>
          <a:sx n="80" d="100"/>
          <a:sy n="80" d="100"/>
        </p:scale>
        <p:origin x="-1752" y="-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4B49-2C92-4EDF-8AB4-565845943A47}" type="datetimeFigureOut">
              <a:rPr lang="pt-BR" smtClean="0"/>
              <a:t>11/12/2019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9A4CE-F9E9-46DE-81DD-D9E9E6D1BB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597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4B49-2C92-4EDF-8AB4-565845943A47}" type="datetimeFigureOut">
              <a:rPr lang="pt-BR" smtClean="0"/>
              <a:t>11/12/2019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9A4CE-F9E9-46DE-81DD-D9E9E6D1BB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1504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4B49-2C92-4EDF-8AB4-565845943A47}" type="datetimeFigureOut">
              <a:rPr lang="pt-BR" smtClean="0"/>
              <a:t>11/12/2019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9A4CE-F9E9-46DE-81DD-D9E9E6D1BB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371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4B49-2C92-4EDF-8AB4-565845943A47}" type="datetimeFigureOut">
              <a:rPr lang="pt-BR" smtClean="0"/>
              <a:t>11/12/2019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9A4CE-F9E9-46DE-81DD-D9E9E6D1BB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122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4B49-2C92-4EDF-8AB4-565845943A47}" type="datetimeFigureOut">
              <a:rPr lang="pt-BR" smtClean="0"/>
              <a:t>11/12/2019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9A4CE-F9E9-46DE-81DD-D9E9E6D1BB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4502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4B49-2C92-4EDF-8AB4-565845943A47}" type="datetimeFigureOut">
              <a:rPr lang="pt-BR" smtClean="0"/>
              <a:t>11/12/2019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9A4CE-F9E9-46DE-81DD-D9E9E6D1BB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569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4B49-2C92-4EDF-8AB4-565845943A47}" type="datetimeFigureOut">
              <a:rPr lang="pt-BR" smtClean="0"/>
              <a:t>11/12/2019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9A4CE-F9E9-46DE-81DD-D9E9E6D1BB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392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4B49-2C92-4EDF-8AB4-565845943A47}" type="datetimeFigureOut">
              <a:rPr lang="pt-BR" smtClean="0"/>
              <a:t>11/12/2019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9A4CE-F9E9-46DE-81DD-D9E9E6D1BB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9369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4B49-2C92-4EDF-8AB4-565845943A47}" type="datetimeFigureOut">
              <a:rPr lang="pt-BR" smtClean="0"/>
              <a:t>11/12/2019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9A4CE-F9E9-46DE-81DD-D9E9E6D1BB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001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4B49-2C92-4EDF-8AB4-565845943A47}" type="datetimeFigureOut">
              <a:rPr lang="pt-BR" smtClean="0"/>
              <a:t>11/12/2019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9A4CE-F9E9-46DE-81DD-D9E9E6D1BB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8436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4B49-2C92-4EDF-8AB4-565845943A47}" type="datetimeFigureOut">
              <a:rPr lang="pt-BR" smtClean="0"/>
              <a:t>11/12/2019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9A4CE-F9E9-46DE-81DD-D9E9E6D1BB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6977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C4B49-2C92-4EDF-8AB4-565845943A47}" type="datetimeFigureOut">
              <a:rPr lang="pt-BR" smtClean="0"/>
              <a:t>11/12/2019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9A4CE-F9E9-46DE-81DD-D9E9E6D1BBF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8463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4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82" r="47556"/>
          <a:stretch/>
        </p:blipFill>
        <p:spPr>
          <a:xfrm>
            <a:off x="9845041" y="-1"/>
            <a:ext cx="2377439" cy="236717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474" y="894674"/>
            <a:ext cx="4112320" cy="190848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2762" y="417931"/>
            <a:ext cx="969716" cy="96065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69"/>
          <a:stretch/>
        </p:blipFill>
        <p:spPr>
          <a:xfrm>
            <a:off x="85438" y="960082"/>
            <a:ext cx="5583842" cy="5897918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533" y="5804159"/>
            <a:ext cx="2708656" cy="667626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0BB66123-3327-6F46-BED0-C9AC80B0183B}"/>
              </a:ext>
            </a:extLst>
          </p:cNvPr>
          <p:cNvSpPr/>
          <p:nvPr/>
        </p:nvSpPr>
        <p:spPr>
          <a:xfrm>
            <a:off x="11907914" y="3189898"/>
            <a:ext cx="407549" cy="571301"/>
          </a:xfrm>
          <a:prstGeom prst="rect">
            <a:avLst/>
          </a:prstGeom>
          <a:solidFill>
            <a:srgbClr val="DA8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srgbClr val="2A1F4C"/>
              </a:solidFill>
              <a:cs typeface="Arial" panose="020B0604020202020204" pitchFamily="34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08" y="1793046"/>
            <a:ext cx="3080570" cy="3246192"/>
          </a:xfrm>
          <a:prstGeom prst="rect">
            <a:avLst/>
          </a:prstGeom>
        </p:spPr>
      </p:pic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5555414" y="3792118"/>
            <a:ext cx="5837386" cy="626701"/>
          </a:xfrm>
          <a:solidFill>
            <a:srgbClr val="E9B644"/>
          </a:solidFill>
        </p:spPr>
        <p:txBody>
          <a:bodyPr wrap="none" lIns="180000" tIns="72000" rIns="180000" bIns="0">
            <a:spAutoFit/>
          </a:bodyPr>
          <a:lstStyle/>
          <a:p>
            <a:pPr algn="r"/>
            <a:r>
              <a:rPr lang="pt-BR" sz="4000" b="1" dirty="0" smtClean="0">
                <a:solidFill>
                  <a:srgbClr val="2C244D"/>
                </a:solidFill>
                <a:latin typeface="+mn-lt"/>
              </a:rPr>
              <a:t>MATRIZES CURRICULARES</a:t>
            </a:r>
            <a:endParaRPr lang="pt-BR" sz="4000" b="1" dirty="0">
              <a:solidFill>
                <a:srgbClr val="2C244D"/>
              </a:solidFill>
              <a:latin typeface="+mn-lt"/>
            </a:endParaRP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xmlns="" id="{0BB66123-3327-6F46-BED0-C9AC80B0183B}"/>
              </a:ext>
            </a:extLst>
          </p:cNvPr>
          <p:cNvSpPr/>
          <p:nvPr/>
        </p:nvSpPr>
        <p:spPr>
          <a:xfrm>
            <a:off x="11907914" y="3819818"/>
            <a:ext cx="407549" cy="571301"/>
          </a:xfrm>
          <a:prstGeom prst="rect">
            <a:avLst/>
          </a:prstGeom>
          <a:solidFill>
            <a:srgbClr val="C94F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srgbClr val="2A1F4C"/>
              </a:solidFill>
              <a:cs typeface="Arial" panose="020B0604020202020204" pitchFamily="34" charset="0"/>
            </a:endParaRPr>
          </a:p>
        </p:txBody>
      </p:sp>
      <p:sp>
        <p:nvSpPr>
          <p:cNvPr id="20" name="Título 1"/>
          <p:cNvSpPr txBox="1">
            <a:spLocks/>
          </p:cNvSpPr>
          <p:nvPr/>
        </p:nvSpPr>
        <p:spPr>
          <a:xfrm>
            <a:off x="11472818" y="3819818"/>
            <a:ext cx="363580" cy="571301"/>
          </a:xfrm>
          <a:prstGeom prst="rect">
            <a:avLst/>
          </a:prstGeom>
          <a:solidFill>
            <a:srgbClr val="E9B644"/>
          </a:solidFill>
        </p:spPr>
        <p:txBody>
          <a:bodyPr vert="horz" wrap="none" lIns="180000" tIns="72000" rIns="18000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t-BR" sz="3600" b="1" dirty="0">
              <a:solidFill>
                <a:srgbClr val="2C244D"/>
              </a:solidFill>
              <a:latin typeface="+mn-lt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xmlns="" id="{0BB66123-3327-6F46-BED0-C9AC80B0183B}"/>
              </a:ext>
            </a:extLst>
          </p:cNvPr>
          <p:cNvSpPr/>
          <p:nvPr/>
        </p:nvSpPr>
        <p:spPr>
          <a:xfrm>
            <a:off x="11907914" y="4459898"/>
            <a:ext cx="407549" cy="571301"/>
          </a:xfrm>
          <a:prstGeom prst="rect">
            <a:avLst/>
          </a:prstGeom>
          <a:solidFill>
            <a:srgbClr val="3D88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400" b="1" dirty="0">
              <a:solidFill>
                <a:srgbClr val="2A1F4C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4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4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to 6"/>
          <p:cNvCxnSpPr/>
          <p:nvPr/>
        </p:nvCxnSpPr>
        <p:spPr>
          <a:xfrm>
            <a:off x="4826001" y="2733040"/>
            <a:ext cx="0" cy="2499360"/>
          </a:xfrm>
          <a:prstGeom prst="line">
            <a:avLst/>
          </a:prstGeom>
          <a:ln w="15875">
            <a:solidFill>
              <a:srgbClr val="D9883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/>
          <p:cNvCxnSpPr/>
          <p:nvPr/>
        </p:nvCxnSpPr>
        <p:spPr>
          <a:xfrm>
            <a:off x="7101841" y="2565120"/>
            <a:ext cx="0" cy="2667280"/>
          </a:xfrm>
          <a:prstGeom prst="line">
            <a:avLst/>
          </a:prstGeom>
          <a:ln w="15875">
            <a:solidFill>
              <a:srgbClr val="B7C84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to 47"/>
          <p:cNvCxnSpPr/>
          <p:nvPr/>
        </p:nvCxnSpPr>
        <p:spPr>
          <a:xfrm>
            <a:off x="4826001" y="5466080"/>
            <a:ext cx="0" cy="843280"/>
          </a:xfrm>
          <a:prstGeom prst="line">
            <a:avLst/>
          </a:prstGeom>
          <a:ln w="15875">
            <a:solidFill>
              <a:srgbClr val="D9883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to 48"/>
          <p:cNvCxnSpPr/>
          <p:nvPr/>
        </p:nvCxnSpPr>
        <p:spPr>
          <a:xfrm>
            <a:off x="7101841" y="5466080"/>
            <a:ext cx="0" cy="843280"/>
          </a:xfrm>
          <a:prstGeom prst="line">
            <a:avLst/>
          </a:prstGeom>
          <a:ln w="15875">
            <a:solidFill>
              <a:srgbClr val="B7C84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upo 52"/>
          <p:cNvGrpSpPr/>
          <p:nvPr/>
        </p:nvGrpSpPr>
        <p:grpSpPr>
          <a:xfrm>
            <a:off x="2550159" y="5067078"/>
            <a:ext cx="6817362" cy="509788"/>
            <a:chOff x="1767839" y="5067078"/>
            <a:chExt cx="6817362" cy="509788"/>
          </a:xfrm>
          <a:solidFill>
            <a:srgbClr val="00739F"/>
          </a:solidFill>
        </p:grpSpPr>
        <p:sp>
          <p:nvSpPr>
            <p:cNvPr id="39" name="Seta para a direita 38"/>
            <p:cNvSpPr/>
            <p:nvPr/>
          </p:nvSpPr>
          <p:spPr>
            <a:xfrm>
              <a:off x="3840479" y="5067079"/>
              <a:ext cx="4744722" cy="509787"/>
            </a:xfrm>
            <a:prstGeom prst="rightArrow">
              <a:avLst>
                <a:gd name="adj1" fmla="val 64282"/>
                <a:gd name="adj2" fmla="val 2671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  <p:sp>
          <p:nvSpPr>
            <p:cNvPr id="52" name="Seta para a direita 51"/>
            <p:cNvSpPr/>
            <p:nvPr/>
          </p:nvSpPr>
          <p:spPr>
            <a:xfrm rot="10800000">
              <a:off x="1767839" y="5067078"/>
              <a:ext cx="3502659" cy="509787"/>
            </a:xfrm>
            <a:prstGeom prst="rightArrow">
              <a:avLst>
                <a:gd name="adj1" fmla="val 64282"/>
                <a:gd name="adj2" fmla="val 2671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7760" y="372680"/>
            <a:ext cx="548640" cy="387798"/>
          </a:xfrm>
        </p:spPr>
        <p:txBody>
          <a:bodyPr wrap="square" tIns="0" bIns="0">
            <a:spAutoFit/>
          </a:bodyPr>
          <a:lstStyle/>
          <a:p>
            <a:r>
              <a:rPr lang="pt-BR" sz="2800" b="1" dirty="0" smtClean="0">
                <a:solidFill>
                  <a:srgbClr val="E9B644"/>
                </a:solidFill>
                <a:latin typeface="+mn-lt"/>
              </a:rPr>
              <a:t>4.</a:t>
            </a:r>
            <a:endParaRPr lang="pt-BR" sz="2800" b="1" dirty="0">
              <a:solidFill>
                <a:srgbClr val="E9B644"/>
              </a:solidFill>
              <a:latin typeface="+mn-lt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F5786177-4DD3-4340-A55D-10AB6610CBC7}"/>
              </a:ext>
            </a:extLst>
          </p:cNvPr>
          <p:cNvSpPr/>
          <p:nvPr/>
        </p:nvSpPr>
        <p:spPr>
          <a:xfrm>
            <a:off x="2397760" y="215157"/>
            <a:ext cx="800100" cy="57150"/>
          </a:xfrm>
          <a:prstGeom prst="rect">
            <a:avLst/>
          </a:prstGeom>
          <a:solidFill>
            <a:srgbClr val="DA8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2838450" y="380522"/>
            <a:ext cx="2221923" cy="775597"/>
          </a:xfrm>
          <a:prstGeom prst="rect">
            <a:avLst/>
          </a:prstGeom>
        </p:spPr>
        <p:txBody>
          <a:bodyPr vert="horz" wrap="square" lIns="91440" tIns="0" rIns="9144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>
                <a:solidFill>
                  <a:srgbClr val="E9B644"/>
                </a:solidFill>
                <a:latin typeface="+mn-lt"/>
              </a:rPr>
              <a:t>ESTRUTURA CURRICULAR</a:t>
            </a:r>
            <a:endParaRPr lang="pt-BR" sz="2800" b="1" dirty="0">
              <a:solidFill>
                <a:srgbClr val="E9B644"/>
              </a:solidFill>
              <a:latin typeface="+mn-lt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662545" y="1513814"/>
            <a:ext cx="10173853" cy="571301"/>
          </a:xfrm>
          <a:prstGeom prst="rect">
            <a:avLst/>
          </a:prstGeom>
          <a:noFill/>
        </p:spPr>
        <p:txBody>
          <a:bodyPr vert="horz" wrap="non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solidFill>
                  <a:srgbClr val="B7C841"/>
                </a:solidFill>
                <a:latin typeface="+mn-lt"/>
              </a:rPr>
              <a:t>Matriz Curricular </a:t>
            </a:r>
            <a:r>
              <a:rPr lang="pt-BR" sz="2800" b="1" dirty="0" smtClean="0">
                <a:solidFill>
                  <a:srgbClr val="B7C841"/>
                </a:solidFill>
                <a:latin typeface="+mn-lt"/>
              </a:rPr>
              <a:t>A</a:t>
            </a:r>
            <a:endParaRPr lang="pt-BR" sz="2800" b="1" dirty="0">
              <a:solidFill>
                <a:srgbClr val="B7C841"/>
              </a:solidFill>
              <a:latin typeface="+mn-lt"/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1880755" y="2085115"/>
            <a:ext cx="10598727" cy="0"/>
          </a:xfrm>
          <a:prstGeom prst="line">
            <a:avLst/>
          </a:prstGeom>
          <a:ln w="12700">
            <a:solidFill>
              <a:srgbClr val="E9B6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ço Reservado para Conteúdo 2"/>
          <p:cNvSpPr txBox="1">
            <a:spLocks/>
          </p:cNvSpPr>
          <p:nvPr/>
        </p:nvSpPr>
        <p:spPr>
          <a:xfrm>
            <a:off x="4826001" y="3995429"/>
            <a:ext cx="2275840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B7C841"/>
                </a:solidFill>
              </a:rPr>
              <a:t>600 horas </a:t>
            </a:r>
            <a:endParaRPr lang="pt-BR" sz="1800" b="1" dirty="0">
              <a:solidFill>
                <a:srgbClr val="B7C84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 smtClean="0">
                <a:solidFill>
                  <a:srgbClr val="B7C841"/>
                </a:solidFill>
              </a:rPr>
              <a:t>de </a:t>
            </a:r>
            <a:r>
              <a:rPr lang="pt-BR" sz="1800" dirty="0">
                <a:solidFill>
                  <a:srgbClr val="B7C841"/>
                </a:solidFill>
              </a:rPr>
              <a:t>Base Nacional </a:t>
            </a:r>
            <a:r>
              <a:rPr lang="pt-BR" sz="1800" dirty="0" smtClean="0">
                <a:solidFill>
                  <a:srgbClr val="B7C841"/>
                </a:solidFill>
              </a:rPr>
              <a:t>Comum Curricular</a:t>
            </a:r>
            <a:endParaRPr lang="pt-BR" sz="1800" dirty="0">
              <a:solidFill>
                <a:srgbClr val="B7C841"/>
              </a:solidFill>
            </a:endParaRPr>
          </a:p>
        </p:txBody>
      </p:sp>
      <p:sp>
        <p:nvSpPr>
          <p:cNvPr id="30" name="Espaço Reservado para Conteúdo 2"/>
          <p:cNvSpPr txBox="1">
            <a:spLocks/>
          </p:cNvSpPr>
          <p:nvPr/>
        </p:nvSpPr>
        <p:spPr>
          <a:xfrm>
            <a:off x="2550161" y="3995429"/>
            <a:ext cx="2275840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D88135"/>
                </a:solidFill>
              </a:rPr>
              <a:t>800 horas </a:t>
            </a:r>
            <a:endParaRPr lang="pt-BR" sz="1800" b="1" dirty="0">
              <a:solidFill>
                <a:srgbClr val="D88135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 smtClean="0">
                <a:solidFill>
                  <a:srgbClr val="D88135"/>
                </a:solidFill>
              </a:rPr>
              <a:t>de </a:t>
            </a:r>
            <a:r>
              <a:rPr lang="pt-BR" sz="1800" dirty="0">
                <a:solidFill>
                  <a:srgbClr val="D88135"/>
                </a:solidFill>
              </a:rPr>
              <a:t>Base Nacional </a:t>
            </a:r>
            <a:r>
              <a:rPr lang="pt-BR" sz="1800" dirty="0" smtClean="0">
                <a:solidFill>
                  <a:srgbClr val="D88135"/>
                </a:solidFill>
              </a:rPr>
              <a:t>Comum Curricular</a:t>
            </a:r>
            <a:endParaRPr lang="pt-BR" sz="1800" dirty="0">
              <a:solidFill>
                <a:srgbClr val="D88135"/>
              </a:solidFill>
            </a:endParaRPr>
          </a:p>
        </p:txBody>
      </p:sp>
      <p:sp>
        <p:nvSpPr>
          <p:cNvPr id="33" name="Seta para a direita 32"/>
          <p:cNvSpPr/>
          <p:nvPr/>
        </p:nvSpPr>
        <p:spPr>
          <a:xfrm>
            <a:off x="6898639" y="2335013"/>
            <a:ext cx="2468883" cy="803899"/>
          </a:xfrm>
          <a:prstGeom prst="rightArrow">
            <a:avLst>
              <a:gd name="adj1" fmla="val 64282"/>
              <a:gd name="adj2" fmla="val 26715"/>
            </a:avLst>
          </a:prstGeom>
          <a:solidFill>
            <a:srgbClr val="3A9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Espaço Reservado para Conteúdo 2"/>
          <p:cNvSpPr txBox="1">
            <a:spLocks/>
          </p:cNvSpPr>
          <p:nvPr/>
        </p:nvSpPr>
        <p:spPr>
          <a:xfrm>
            <a:off x="7091681" y="2565120"/>
            <a:ext cx="2275840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2C244D"/>
                </a:solidFill>
              </a:rPr>
              <a:t>3º </a:t>
            </a:r>
            <a:r>
              <a:rPr lang="pt-BR" sz="1800" b="1" dirty="0">
                <a:solidFill>
                  <a:srgbClr val="2C244D"/>
                </a:solidFill>
              </a:rPr>
              <a:t>SÉRIE</a:t>
            </a:r>
            <a:endParaRPr lang="pt-BR" sz="1800" dirty="0">
              <a:solidFill>
                <a:srgbClr val="2C244D"/>
              </a:solidFill>
            </a:endParaRPr>
          </a:p>
        </p:txBody>
      </p:sp>
      <p:sp>
        <p:nvSpPr>
          <p:cNvPr id="35" name="Espaço Reservado para Conteúdo 2"/>
          <p:cNvSpPr txBox="1">
            <a:spLocks/>
          </p:cNvSpPr>
          <p:nvPr/>
        </p:nvSpPr>
        <p:spPr>
          <a:xfrm>
            <a:off x="7091681" y="3995429"/>
            <a:ext cx="2275840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3A8FC5"/>
                </a:solidFill>
              </a:rPr>
              <a:t>400 horas </a:t>
            </a:r>
            <a:endParaRPr lang="pt-BR" sz="1800" b="1" dirty="0">
              <a:solidFill>
                <a:srgbClr val="3A8FC5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 smtClean="0">
                <a:solidFill>
                  <a:srgbClr val="3A8FC5"/>
                </a:solidFill>
              </a:rPr>
              <a:t>de </a:t>
            </a:r>
            <a:r>
              <a:rPr lang="pt-BR" sz="1800" dirty="0">
                <a:solidFill>
                  <a:srgbClr val="3A8FC5"/>
                </a:solidFill>
              </a:rPr>
              <a:t>Base Nacional </a:t>
            </a:r>
            <a:r>
              <a:rPr lang="pt-BR" sz="1800" dirty="0" smtClean="0">
                <a:solidFill>
                  <a:srgbClr val="3A8FC5"/>
                </a:solidFill>
              </a:rPr>
              <a:t>Comum Curricular</a:t>
            </a:r>
            <a:endParaRPr lang="pt-BR" sz="1800" dirty="0">
              <a:solidFill>
                <a:srgbClr val="3A8FC5"/>
              </a:solidFill>
            </a:endParaRPr>
          </a:p>
        </p:txBody>
      </p:sp>
      <p:sp>
        <p:nvSpPr>
          <p:cNvPr id="20" name="Seta para a direita 19"/>
          <p:cNvSpPr/>
          <p:nvPr/>
        </p:nvSpPr>
        <p:spPr>
          <a:xfrm>
            <a:off x="4622799" y="2335013"/>
            <a:ext cx="2672081" cy="803899"/>
          </a:xfrm>
          <a:prstGeom prst="rightArrow">
            <a:avLst>
              <a:gd name="adj1" fmla="val 64282"/>
              <a:gd name="adj2" fmla="val 26715"/>
            </a:avLst>
          </a:prstGeom>
          <a:solidFill>
            <a:srgbClr val="B7C8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Espaço Reservado para Conteúdo 2"/>
          <p:cNvSpPr txBox="1">
            <a:spLocks/>
          </p:cNvSpPr>
          <p:nvPr/>
        </p:nvSpPr>
        <p:spPr>
          <a:xfrm>
            <a:off x="4826001" y="2565120"/>
            <a:ext cx="2275840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2C244D"/>
                </a:solidFill>
              </a:rPr>
              <a:t>2º </a:t>
            </a:r>
            <a:r>
              <a:rPr lang="pt-BR" sz="1800" b="1" dirty="0">
                <a:solidFill>
                  <a:srgbClr val="2C244D"/>
                </a:solidFill>
              </a:rPr>
              <a:t>SÉRIE</a:t>
            </a:r>
            <a:endParaRPr lang="pt-BR" sz="1800" dirty="0">
              <a:solidFill>
                <a:srgbClr val="2C244D"/>
              </a:solidFill>
            </a:endParaRPr>
          </a:p>
        </p:txBody>
      </p:sp>
      <p:sp>
        <p:nvSpPr>
          <p:cNvPr id="28" name="Seta para a direita 27"/>
          <p:cNvSpPr/>
          <p:nvPr/>
        </p:nvSpPr>
        <p:spPr>
          <a:xfrm>
            <a:off x="2153921" y="2335013"/>
            <a:ext cx="2875282" cy="803899"/>
          </a:xfrm>
          <a:prstGeom prst="rightArrow">
            <a:avLst>
              <a:gd name="adj1" fmla="val 64282"/>
              <a:gd name="adj2" fmla="val 26715"/>
            </a:avLst>
          </a:prstGeom>
          <a:solidFill>
            <a:srgbClr val="D881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Espaço Reservado para Conteúdo 2"/>
          <p:cNvSpPr txBox="1">
            <a:spLocks/>
          </p:cNvSpPr>
          <p:nvPr/>
        </p:nvSpPr>
        <p:spPr>
          <a:xfrm>
            <a:off x="2550161" y="2565120"/>
            <a:ext cx="2275840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>
                <a:solidFill>
                  <a:srgbClr val="2C244D"/>
                </a:solidFill>
              </a:rPr>
              <a:t>1º SÉRIE</a:t>
            </a:r>
            <a:endParaRPr lang="pt-BR" sz="1800" dirty="0">
              <a:solidFill>
                <a:srgbClr val="2C244D"/>
              </a:solidFill>
            </a:endParaRPr>
          </a:p>
        </p:txBody>
      </p:sp>
      <p:sp>
        <p:nvSpPr>
          <p:cNvPr id="40" name="Espaço Reservado para Conteúdo 2"/>
          <p:cNvSpPr txBox="1">
            <a:spLocks/>
          </p:cNvSpPr>
          <p:nvPr/>
        </p:nvSpPr>
        <p:spPr>
          <a:xfrm>
            <a:off x="2550159" y="5076346"/>
            <a:ext cx="6817362" cy="46166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2400" b="1" dirty="0">
                <a:solidFill>
                  <a:srgbClr val="FFC000"/>
                </a:solidFill>
              </a:rPr>
              <a:t>+ </a:t>
            </a:r>
            <a:r>
              <a:rPr lang="pt-BR" sz="1800" b="1" dirty="0">
                <a:solidFill>
                  <a:schemeClr val="bg1"/>
                </a:solidFill>
              </a:rPr>
              <a:t>Carga horária flexível</a:t>
            </a:r>
            <a:endParaRPr lang="pt-BR" sz="1800" dirty="0">
              <a:solidFill>
                <a:schemeClr val="bg1"/>
              </a:solidFill>
            </a:endParaRPr>
          </a:p>
        </p:txBody>
      </p:sp>
      <p:sp>
        <p:nvSpPr>
          <p:cNvPr id="45" name="Espaço Reservado para Conteúdo 2"/>
          <p:cNvSpPr txBox="1">
            <a:spLocks/>
          </p:cNvSpPr>
          <p:nvPr/>
        </p:nvSpPr>
        <p:spPr>
          <a:xfrm>
            <a:off x="4826001" y="5610869"/>
            <a:ext cx="2275840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B7C841"/>
                </a:solidFill>
              </a:rPr>
              <a:t>400 horas </a:t>
            </a:r>
            <a:endParaRPr lang="pt-BR" sz="1800" b="1" dirty="0">
              <a:solidFill>
                <a:srgbClr val="B7C84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>
                <a:solidFill>
                  <a:srgbClr val="B7C841"/>
                </a:solidFill>
              </a:rPr>
              <a:t>parte flexível</a:t>
            </a:r>
          </a:p>
        </p:txBody>
      </p:sp>
      <p:sp>
        <p:nvSpPr>
          <p:cNvPr id="46" name="Espaço Reservado para Conteúdo 2"/>
          <p:cNvSpPr txBox="1">
            <a:spLocks/>
          </p:cNvSpPr>
          <p:nvPr/>
        </p:nvSpPr>
        <p:spPr>
          <a:xfrm>
            <a:off x="2550161" y="5610869"/>
            <a:ext cx="2275840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D88135"/>
                </a:solidFill>
              </a:rPr>
              <a:t>200 horas </a:t>
            </a:r>
            <a:endParaRPr lang="pt-BR" sz="1800" b="1" dirty="0">
              <a:solidFill>
                <a:srgbClr val="D88135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>
                <a:solidFill>
                  <a:srgbClr val="D88135"/>
                </a:solidFill>
              </a:rPr>
              <a:t>parte flexível</a:t>
            </a:r>
          </a:p>
        </p:txBody>
      </p:sp>
      <p:sp>
        <p:nvSpPr>
          <p:cNvPr id="47" name="Espaço Reservado para Conteúdo 2"/>
          <p:cNvSpPr txBox="1">
            <a:spLocks/>
          </p:cNvSpPr>
          <p:nvPr/>
        </p:nvSpPr>
        <p:spPr>
          <a:xfrm>
            <a:off x="7091681" y="5610869"/>
            <a:ext cx="2275840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3A8FC5"/>
                </a:solidFill>
              </a:rPr>
              <a:t>600 horas </a:t>
            </a:r>
            <a:endParaRPr lang="pt-BR" sz="1800" b="1" dirty="0">
              <a:solidFill>
                <a:srgbClr val="3A8FC5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>
                <a:solidFill>
                  <a:srgbClr val="3A8FC5"/>
                </a:solidFill>
              </a:rPr>
              <a:t>parte flexível</a:t>
            </a:r>
          </a:p>
        </p:txBody>
      </p:sp>
      <p:sp>
        <p:nvSpPr>
          <p:cNvPr id="54" name="Título 1"/>
          <p:cNvSpPr txBox="1">
            <a:spLocks/>
          </p:cNvSpPr>
          <p:nvPr/>
        </p:nvSpPr>
        <p:spPr>
          <a:xfrm>
            <a:off x="4801986" y="1429762"/>
            <a:ext cx="6087688" cy="571301"/>
          </a:xfrm>
          <a:prstGeom prst="rect">
            <a:avLst/>
          </a:prstGeom>
          <a:noFill/>
        </p:spPr>
        <p:txBody>
          <a:bodyPr vert="horz" wrap="squar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 smtClean="0">
                <a:solidFill>
                  <a:srgbClr val="419F84"/>
                </a:solidFill>
                <a:latin typeface="+mn-lt"/>
              </a:rPr>
              <a:t>COM 31 HORAS-AULAS SEMANAIS EM UM ÚNICO TURNO OU COM UM DIA EM TEMPO INTEGRAL</a:t>
            </a:r>
            <a:endParaRPr lang="pt-BR" sz="1800" b="1" dirty="0">
              <a:solidFill>
                <a:srgbClr val="419F84"/>
              </a:solidFill>
              <a:latin typeface="+mn-lt"/>
            </a:endParaRPr>
          </a:p>
        </p:txBody>
      </p:sp>
      <p:pic>
        <p:nvPicPr>
          <p:cNvPr id="55" name="Imagem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049" y="2195218"/>
            <a:ext cx="559254" cy="989942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670" y="-1793354"/>
            <a:ext cx="3504719" cy="3504719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5605" y="272307"/>
            <a:ext cx="669286" cy="659860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43" y="278126"/>
            <a:ext cx="1671747" cy="775838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2269" y="1592496"/>
            <a:ext cx="3666309" cy="3863423"/>
          </a:xfrm>
          <a:prstGeom prst="rect">
            <a:avLst/>
          </a:prstGeom>
        </p:spPr>
      </p:pic>
      <p:pic>
        <p:nvPicPr>
          <p:cNvPr id="60" name="Imagem 5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57153" y="4541520"/>
            <a:ext cx="2845440" cy="2359152"/>
          </a:xfrm>
          <a:prstGeom prst="rect">
            <a:avLst/>
          </a:prstGeom>
        </p:spPr>
      </p:pic>
      <p:sp>
        <p:nvSpPr>
          <p:cNvPr id="61" name="Retângulo 60"/>
          <p:cNvSpPr/>
          <p:nvPr/>
        </p:nvSpPr>
        <p:spPr>
          <a:xfrm>
            <a:off x="-106680" y="6614160"/>
            <a:ext cx="12466320" cy="579120"/>
          </a:xfrm>
          <a:prstGeom prst="rect">
            <a:avLst/>
          </a:prstGeom>
          <a:solidFill>
            <a:srgbClr val="419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2" name="Imagem 6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748" y="3106582"/>
            <a:ext cx="1167456" cy="914331"/>
          </a:xfrm>
          <a:prstGeom prst="rect">
            <a:avLst/>
          </a:prstGeom>
        </p:spPr>
      </p:pic>
      <p:pic>
        <p:nvPicPr>
          <p:cNvPr id="63" name="Imagem 6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588" y="3106582"/>
            <a:ext cx="1167456" cy="914331"/>
          </a:xfrm>
          <a:prstGeom prst="rect">
            <a:avLst/>
          </a:prstGeom>
        </p:spPr>
      </p:pic>
      <p:pic>
        <p:nvPicPr>
          <p:cNvPr id="64" name="Imagem 6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268" y="3106582"/>
            <a:ext cx="1167456" cy="91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92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4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to 6"/>
          <p:cNvCxnSpPr/>
          <p:nvPr/>
        </p:nvCxnSpPr>
        <p:spPr>
          <a:xfrm>
            <a:off x="4826001" y="2733040"/>
            <a:ext cx="0" cy="2499360"/>
          </a:xfrm>
          <a:prstGeom prst="line">
            <a:avLst/>
          </a:prstGeom>
          <a:ln w="15875">
            <a:solidFill>
              <a:srgbClr val="D9883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/>
          <p:cNvCxnSpPr/>
          <p:nvPr/>
        </p:nvCxnSpPr>
        <p:spPr>
          <a:xfrm>
            <a:off x="7101841" y="2565120"/>
            <a:ext cx="0" cy="2667280"/>
          </a:xfrm>
          <a:prstGeom prst="line">
            <a:avLst/>
          </a:prstGeom>
          <a:ln w="15875">
            <a:solidFill>
              <a:srgbClr val="B7C84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to 47"/>
          <p:cNvCxnSpPr/>
          <p:nvPr/>
        </p:nvCxnSpPr>
        <p:spPr>
          <a:xfrm>
            <a:off x="4826001" y="5466080"/>
            <a:ext cx="0" cy="843280"/>
          </a:xfrm>
          <a:prstGeom prst="line">
            <a:avLst/>
          </a:prstGeom>
          <a:ln w="15875">
            <a:solidFill>
              <a:srgbClr val="D9883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to 48"/>
          <p:cNvCxnSpPr/>
          <p:nvPr/>
        </p:nvCxnSpPr>
        <p:spPr>
          <a:xfrm>
            <a:off x="7101841" y="5466080"/>
            <a:ext cx="0" cy="843280"/>
          </a:xfrm>
          <a:prstGeom prst="line">
            <a:avLst/>
          </a:prstGeom>
          <a:ln w="15875">
            <a:solidFill>
              <a:srgbClr val="B7C84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upo 52"/>
          <p:cNvGrpSpPr/>
          <p:nvPr/>
        </p:nvGrpSpPr>
        <p:grpSpPr>
          <a:xfrm>
            <a:off x="2550159" y="5067078"/>
            <a:ext cx="6817362" cy="509788"/>
            <a:chOff x="1767839" y="5067078"/>
            <a:chExt cx="6817362" cy="509788"/>
          </a:xfrm>
        </p:grpSpPr>
        <p:sp>
          <p:nvSpPr>
            <p:cNvPr id="39" name="Seta para a direita 38"/>
            <p:cNvSpPr/>
            <p:nvPr/>
          </p:nvSpPr>
          <p:spPr>
            <a:xfrm>
              <a:off x="3840479" y="5067079"/>
              <a:ext cx="4744722" cy="509787"/>
            </a:xfrm>
            <a:prstGeom prst="rightArrow">
              <a:avLst>
                <a:gd name="adj1" fmla="val 64282"/>
                <a:gd name="adj2" fmla="val 26715"/>
              </a:avLst>
            </a:prstGeom>
            <a:solidFill>
              <a:srgbClr val="CE5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  <p:sp>
          <p:nvSpPr>
            <p:cNvPr id="52" name="Seta para a direita 51"/>
            <p:cNvSpPr/>
            <p:nvPr/>
          </p:nvSpPr>
          <p:spPr>
            <a:xfrm rot="10800000">
              <a:off x="1767839" y="5067078"/>
              <a:ext cx="3502659" cy="509787"/>
            </a:xfrm>
            <a:prstGeom prst="rightArrow">
              <a:avLst>
                <a:gd name="adj1" fmla="val 64282"/>
                <a:gd name="adj2" fmla="val 26715"/>
              </a:avLst>
            </a:prstGeom>
            <a:solidFill>
              <a:srgbClr val="CE5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7760" y="372680"/>
            <a:ext cx="548640" cy="387798"/>
          </a:xfrm>
        </p:spPr>
        <p:txBody>
          <a:bodyPr wrap="square" tIns="0" bIns="0">
            <a:spAutoFit/>
          </a:bodyPr>
          <a:lstStyle/>
          <a:p>
            <a:r>
              <a:rPr lang="pt-BR" sz="2800" b="1" dirty="0" smtClean="0">
                <a:solidFill>
                  <a:srgbClr val="E9B644"/>
                </a:solidFill>
                <a:latin typeface="+mn-lt"/>
              </a:rPr>
              <a:t>4.</a:t>
            </a:r>
            <a:endParaRPr lang="pt-BR" sz="2800" b="1" dirty="0">
              <a:solidFill>
                <a:srgbClr val="E9B644"/>
              </a:solidFill>
              <a:latin typeface="+mn-lt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F5786177-4DD3-4340-A55D-10AB6610CBC7}"/>
              </a:ext>
            </a:extLst>
          </p:cNvPr>
          <p:cNvSpPr/>
          <p:nvPr/>
        </p:nvSpPr>
        <p:spPr>
          <a:xfrm>
            <a:off x="2397760" y="215157"/>
            <a:ext cx="800100" cy="57150"/>
          </a:xfrm>
          <a:prstGeom prst="rect">
            <a:avLst/>
          </a:prstGeom>
          <a:solidFill>
            <a:srgbClr val="DA8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2838450" y="380522"/>
            <a:ext cx="2221923" cy="775597"/>
          </a:xfrm>
          <a:prstGeom prst="rect">
            <a:avLst/>
          </a:prstGeom>
        </p:spPr>
        <p:txBody>
          <a:bodyPr vert="horz" wrap="square" lIns="91440" tIns="0" rIns="9144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>
                <a:solidFill>
                  <a:srgbClr val="E9B644"/>
                </a:solidFill>
                <a:latin typeface="+mn-lt"/>
              </a:rPr>
              <a:t>ESTRUTURA CURRICULAR</a:t>
            </a:r>
            <a:endParaRPr lang="pt-BR" sz="2800" b="1" dirty="0">
              <a:solidFill>
                <a:srgbClr val="E9B644"/>
              </a:solidFill>
              <a:latin typeface="+mn-lt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662545" y="1513814"/>
            <a:ext cx="10173853" cy="571301"/>
          </a:xfrm>
          <a:prstGeom prst="rect">
            <a:avLst/>
          </a:prstGeom>
          <a:noFill/>
        </p:spPr>
        <p:txBody>
          <a:bodyPr vert="horz" wrap="non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solidFill>
                  <a:srgbClr val="B7C841"/>
                </a:solidFill>
                <a:latin typeface="+mn-lt"/>
              </a:rPr>
              <a:t>Matriz Curricular B</a:t>
            </a:r>
          </a:p>
        </p:txBody>
      </p:sp>
      <p:cxnSp>
        <p:nvCxnSpPr>
          <p:cNvPr id="17" name="Conector reto 16"/>
          <p:cNvCxnSpPr/>
          <p:nvPr/>
        </p:nvCxnSpPr>
        <p:spPr>
          <a:xfrm>
            <a:off x="1880755" y="2085115"/>
            <a:ext cx="10598727" cy="0"/>
          </a:xfrm>
          <a:prstGeom prst="line">
            <a:avLst/>
          </a:prstGeom>
          <a:ln w="12700">
            <a:solidFill>
              <a:srgbClr val="E9B6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ço Reservado para Conteúdo 2"/>
          <p:cNvSpPr txBox="1">
            <a:spLocks/>
          </p:cNvSpPr>
          <p:nvPr/>
        </p:nvSpPr>
        <p:spPr>
          <a:xfrm>
            <a:off x="4826001" y="3995429"/>
            <a:ext cx="2275840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B7C841"/>
                </a:solidFill>
              </a:rPr>
              <a:t>600 horas </a:t>
            </a:r>
            <a:endParaRPr lang="pt-BR" sz="1800" b="1" dirty="0">
              <a:solidFill>
                <a:srgbClr val="B7C84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 smtClean="0">
                <a:solidFill>
                  <a:srgbClr val="B7C841"/>
                </a:solidFill>
              </a:rPr>
              <a:t>de </a:t>
            </a:r>
            <a:r>
              <a:rPr lang="pt-BR" sz="1800" dirty="0">
                <a:solidFill>
                  <a:srgbClr val="B7C841"/>
                </a:solidFill>
              </a:rPr>
              <a:t>Base Nacional </a:t>
            </a:r>
            <a:r>
              <a:rPr lang="pt-BR" sz="1800" dirty="0" smtClean="0">
                <a:solidFill>
                  <a:srgbClr val="B7C841"/>
                </a:solidFill>
              </a:rPr>
              <a:t>Comum Curricular</a:t>
            </a:r>
            <a:endParaRPr lang="pt-BR" sz="1800" dirty="0">
              <a:solidFill>
                <a:srgbClr val="B7C841"/>
              </a:solidFill>
            </a:endParaRPr>
          </a:p>
        </p:txBody>
      </p:sp>
      <p:sp>
        <p:nvSpPr>
          <p:cNvPr id="30" name="Espaço Reservado para Conteúdo 2"/>
          <p:cNvSpPr txBox="1">
            <a:spLocks/>
          </p:cNvSpPr>
          <p:nvPr/>
        </p:nvSpPr>
        <p:spPr>
          <a:xfrm>
            <a:off x="2550161" y="3995429"/>
            <a:ext cx="2275840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D88135"/>
                </a:solidFill>
              </a:rPr>
              <a:t>800 horas </a:t>
            </a:r>
            <a:endParaRPr lang="pt-BR" sz="1800" b="1" dirty="0">
              <a:solidFill>
                <a:srgbClr val="D88135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 smtClean="0">
                <a:solidFill>
                  <a:srgbClr val="D88135"/>
                </a:solidFill>
              </a:rPr>
              <a:t>de </a:t>
            </a:r>
            <a:r>
              <a:rPr lang="pt-BR" sz="1800" dirty="0">
                <a:solidFill>
                  <a:srgbClr val="D88135"/>
                </a:solidFill>
              </a:rPr>
              <a:t>Base Nacional </a:t>
            </a:r>
            <a:r>
              <a:rPr lang="pt-BR" sz="1800" dirty="0" smtClean="0">
                <a:solidFill>
                  <a:srgbClr val="D88135"/>
                </a:solidFill>
              </a:rPr>
              <a:t>Comum Curricular</a:t>
            </a:r>
            <a:endParaRPr lang="pt-BR" sz="1800" dirty="0">
              <a:solidFill>
                <a:srgbClr val="D88135"/>
              </a:solidFill>
            </a:endParaRPr>
          </a:p>
        </p:txBody>
      </p:sp>
      <p:sp>
        <p:nvSpPr>
          <p:cNvPr id="33" name="Seta para a direita 32"/>
          <p:cNvSpPr/>
          <p:nvPr/>
        </p:nvSpPr>
        <p:spPr>
          <a:xfrm>
            <a:off x="6898639" y="2335013"/>
            <a:ext cx="2468883" cy="803899"/>
          </a:xfrm>
          <a:prstGeom prst="rightArrow">
            <a:avLst>
              <a:gd name="adj1" fmla="val 64282"/>
              <a:gd name="adj2" fmla="val 26715"/>
            </a:avLst>
          </a:prstGeom>
          <a:solidFill>
            <a:srgbClr val="3A9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Espaço Reservado para Conteúdo 2"/>
          <p:cNvSpPr txBox="1">
            <a:spLocks/>
          </p:cNvSpPr>
          <p:nvPr/>
        </p:nvSpPr>
        <p:spPr>
          <a:xfrm>
            <a:off x="7091681" y="2565120"/>
            <a:ext cx="2275840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2C244D"/>
                </a:solidFill>
              </a:rPr>
              <a:t>3º </a:t>
            </a:r>
            <a:r>
              <a:rPr lang="pt-BR" sz="1800" b="1" dirty="0">
                <a:solidFill>
                  <a:srgbClr val="2C244D"/>
                </a:solidFill>
              </a:rPr>
              <a:t>SÉRIE</a:t>
            </a:r>
            <a:endParaRPr lang="pt-BR" sz="1800" dirty="0">
              <a:solidFill>
                <a:srgbClr val="2C244D"/>
              </a:solidFill>
            </a:endParaRPr>
          </a:p>
        </p:txBody>
      </p:sp>
      <p:sp>
        <p:nvSpPr>
          <p:cNvPr id="35" name="Espaço Reservado para Conteúdo 2"/>
          <p:cNvSpPr txBox="1">
            <a:spLocks/>
          </p:cNvSpPr>
          <p:nvPr/>
        </p:nvSpPr>
        <p:spPr>
          <a:xfrm>
            <a:off x="7091681" y="3995429"/>
            <a:ext cx="2275840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3A8FC5"/>
                </a:solidFill>
              </a:rPr>
              <a:t>400 horas </a:t>
            </a:r>
            <a:endParaRPr lang="pt-BR" sz="1800" b="1" dirty="0">
              <a:solidFill>
                <a:srgbClr val="3A8FC5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 smtClean="0">
                <a:solidFill>
                  <a:srgbClr val="3A8FC5"/>
                </a:solidFill>
              </a:rPr>
              <a:t>de </a:t>
            </a:r>
            <a:r>
              <a:rPr lang="pt-BR" sz="1800" dirty="0">
                <a:solidFill>
                  <a:srgbClr val="3A8FC5"/>
                </a:solidFill>
              </a:rPr>
              <a:t>Base Nacional </a:t>
            </a:r>
            <a:r>
              <a:rPr lang="pt-BR" sz="1800" dirty="0" smtClean="0">
                <a:solidFill>
                  <a:srgbClr val="3A8FC5"/>
                </a:solidFill>
              </a:rPr>
              <a:t>Comum Curricular</a:t>
            </a:r>
            <a:endParaRPr lang="pt-BR" sz="1800" dirty="0">
              <a:solidFill>
                <a:srgbClr val="3A8FC5"/>
              </a:solidFill>
            </a:endParaRPr>
          </a:p>
        </p:txBody>
      </p:sp>
      <p:sp>
        <p:nvSpPr>
          <p:cNvPr id="20" name="Seta para a direita 19"/>
          <p:cNvSpPr/>
          <p:nvPr/>
        </p:nvSpPr>
        <p:spPr>
          <a:xfrm>
            <a:off x="4622799" y="2335013"/>
            <a:ext cx="2672081" cy="803899"/>
          </a:xfrm>
          <a:prstGeom prst="rightArrow">
            <a:avLst>
              <a:gd name="adj1" fmla="val 64282"/>
              <a:gd name="adj2" fmla="val 26715"/>
            </a:avLst>
          </a:prstGeom>
          <a:solidFill>
            <a:srgbClr val="B7C8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Espaço Reservado para Conteúdo 2"/>
          <p:cNvSpPr txBox="1">
            <a:spLocks/>
          </p:cNvSpPr>
          <p:nvPr/>
        </p:nvSpPr>
        <p:spPr>
          <a:xfrm>
            <a:off x="4826001" y="2565120"/>
            <a:ext cx="2275840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2C244D"/>
                </a:solidFill>
              </a:rPr>
              <a:t>2º </a:t>
            </a:r>
            <a:r>
              <a:rPr lang="pt-BR" sz="1800" b="1" dirty="0">
                <a:solidFill>
                  <a:srgbClr val="2C244D"/>
                </a:solidFill>
              </a:rPr>
              <a:t>SÉRIE</a:t>
            </a:r>
            <a:endParaRPr lang="pt-BR" sz="1800" dirty="0">
              <a:solidFill>
                <a:srgbClr val="2C244D"/>
              </a:solidFill>
            </a:endParaRPr>
          </a:p>
        </p:txBody>
      </p:sp>
      <p:sp>
        <p:nvSpPr>
          <p:cNvPr id="28" name="Seta para a direita 27"/>
          <p:cNvSpPr/>
          <p:nvPr/>
        </p:nvSpPr>
        <p:spPr>
          <a:xfrm>
            <a:off x="2153921" y="2335013"/>
            <a:ext cx="2875282" cy="803899"/>
          </a:xfrm>
          <a:prstGeom prst="rightArrow">
            <a:avLst>
              <a:gd name="adj1" fmla="val 64282"/>
              <a:gd name="adj2" fmla="val 26715"/>
            </a:avLst>
          </a:prstGeom>
          <a:solidFill>
            <a:srgbClr val="D881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Espaço Reservado para Conteúdo 2"/>
          <p:cNvSpPr txBox="1">
            <a:spLocks/>
          </p:cNvSpPr>
          <p:nvPr/>
        </p:nvSpPr>
        <p:spPr>
          <a:xfrm>
            <a:off x="2550161" y="2565120"/>
            <a:ext cx="2275840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>
                <a:solidFill>
                  <a:srgbClr val="2C244D"/>
                </a:solidFill>
              </a:rPr>
              <a:t>1º SÉRIE</a:t>
            </a:r>
            <a:endParaRPr lang="pt-BR" sz="1800" dirty="0">
              <a:solidFill>
                <a:srgbClr val="2C244D"/>
              </a:solidFill>
            </a:endParaRPr>
          </a:p>
        </p:txBody>
      </p:sp>
      <p:sp>
        <p:nvSpPr>
          <p:cNvPr id="40" name="Espaço Reservado para Conteúdo 2"/>
          <p:cNvSpPr txBox="1">
            <a:spLocks/>
          </p:cNvSpPr>
          <p:nvPr/>
        </p:nvSpPr>
        <p:spPr>
          <a:xfrm>
            <a:off x="2550159" y="5076346"/>
            <a:ext cx="6817362" cy="46166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2400" b="1" dirty="0">
                <a:solidFill>
                  <a:srgbClr val="FFC000"/>
                </a:solidFill>
              </a:rPr>
              <a:t>+ </a:t>
            </a:r>
            <a:r>
              <a:rPr lang="pt-BR" sz="1800" b="1" dirty="0">
                <a:solidFill>
                  <a:schemeClr val="bg1"/>
                </a:solidFill>
              </a:rPr>
              <a:t>Carga horária flexível</a:t>
            </a:r>
            <a:endParaRPr lang="pt-BR" sz="1800" dirty="0">
              <a:solidFill>
                <a:schemeClr val="bg1"/>
              </a:solidFill>
            </a:endParaRPr>
          </a:p>
        </p:txBody>
      </p:sp>
      <p:sp>
        <p:nvSpPr>
          <p:cNvPr id="45" name="Espaço Reservado para Conteúdo 2"/>
          <p:cNvSpPr txBox="1">
            <a:spLocks/>
          </p:cNvSpPr>
          <p:nvPr/>
        </p:nvSpPr>
        <p:spPr>
          <a:xfrm>
            <a:off x="4826001" y="5610869"/>
            <a:ext cx="2275840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B7C841"/>
                </a:solidFill>
              </a:rPr>
              <a:t>520 horas </a:t>
            </a:r>
            <a:endParaRPr lang="pt-BR" sz="1800" b="1" dirty="0">
              <a:solidFill>
                <a:srgbClr val="B7C84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>
                <a:solidFill>
                  <a:srgbClr val="B7C841"/>
                </a:solidFill>
              </a:rPr>
              <a:t>parte flexível</a:t>
            </a:r>
          </a:p>
        </p:txBody>
      </p:sp>
      <p:sp>
        <p:nvSpPr>
          <p:cNvPr id="46" name="Espaço Reservado para Conteúdo 2"/>
          <p:cNvSpPr txBox="1">
            <a:spLocks/>
          </p:cNvSpPr>
          <p:nvPr/>
        </p:nvSpPr>
        <p:spPr>
          <a:xfrm>
            <a:off x="2550161" y="5610869"/>
            <a:ext cx="2275840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D88135"/>
                </a:solidFill>
              </a:rPr>
              <a:t>320 horas </a:t>
            </a:r>
            <a:endParaRPr lang="pt-BR" sz="1800" b="1" dirty="0">
              <a:solidFill>
                <a:srgbClr val="D88135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>
                <a:solidFill>
                  <a:srgbClr val="D88135"/>
                </a:solidFill>
              </a:rPr>
              <a:t>parte flexível</a:t>
            </a:r>
          </a:p>
        </p:txBody>
      </p:sp>
      <p:sp>
        <p:nvSpPr>
          <p:cNvPr id="47" name="Espaço Reservado para Conteúdo 2"/>
          <p:cNvSpPr txBox="1">
            <a:spLocks/>
          </p:cNvSpPr>
          <p:nvPr/>
        </p:nvSpPr>
        <p:spPr>
          <a:xfrm>
            <a:off x="7091681" y="5610869"/>
            <a:ext cx="2275840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3A8FC5"/>
                </a:solidFill>
              </a:rPr>
              <a:t>720 horas </a:t>
            </a:r>
            <a:endParaRPr lang="pt-BR" sz="1800" b="1" dirty="0">
              <a:solidFill>
                <a:srgbClr val="3A8FC5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>
                <a:solidFill>
                  <a:srgbClr val="3A8FC5"/>
                </a:solidFill>
              </a:rPr>
              <a:t>parte flexível</a:t>
            </a:r>
          </a:p>
        </p:txBody>
      </p:sp>
      <p:sp>
        <p:nvSpPr>
          <p:cNvPr id="54" name="Título 1"/>
          <p:cNvSpPr txBox="1">
            <a:spLocks/>
          </p:cNvSpPr>
          <p:nvPr/>
        </p:nvSpPr>
        <p:spPr>
          <a:xfrm>
            <a:off x="4801985" y="1554454"/>
            <a:ext cx="10173853" cy="571301"/>
          </a:xfrm>
          <a:prstGeom prst="rect">
            <a:avLst/>
          </a:prstGeom>
          <a:noFill/>
        </p:spPr>
        <p:txBody>
          <a:bodyPr vert="horz" wrap="non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>
                <a:solidFill>
                  <a:srgbClr val="419F84"/>
                </a:solidFill>
                <a:latin typeface="+mn-lt"/>
              </a:rPr>
              <a:t>DE </a:t>
            </a:r>
            <a:r>
              <a:rPr lang="pt-BR" sz="1800" b="1" dirty="0" smtClean="0">
                <a:solidFill>
                  <a:srgbClr val="419F84"/>
                </a:solidFill>
                <a:latin typeface="+mn-lt"/>
              </a:rPr>
              <a:t>35 </a:t>
            </a:r>
            <a:r>
              <a:rPr lang="pt-BR" sz="1800" b="1" dirty="0">
                <a:solidFill>
                  <a:srgbClr val="419F84"/>
                </a:solidFill>
                <a:latin typeface="+mn-lt"/>
              </a:rPr>
              <a:t>HORAS-AULAS, COM DOIS DIAS EM TEMPO INTEGRAL</a:t>
            </a:r>
          </a:p>
        </p:txBody>
      </p:sp>
      <p:pic>
        <p:nvPicPr>
          <p:cNvPr id="55" name="Imagem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049" y="2195218"/>
            <a:ext cx="559254" cy="989942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670" y="-1793354"/>
            <a:ext cx="3504719" cy="3504719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5605" y="272307"/>
            <a:ext cx="669286" cy="659860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43" y="278126"/>
            <a:ext cx="1671747" cy="775838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2269" y="1592496"/>
            <a:ext cx="3666309" cy="3863423"/>
          </a:xfrm>
          <a:prstGeom prst="rect">
            <a:avLst/>
          </a:prstGeom>
        </p:spPr>
      </p:pic>
      <p:pic>
        <p:nvPicPr>
          <p:cNvPr id="60" name="Imagem 5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57153" y="4541520"/>
            <a:ext cx="2845440" cy="2359152"/>
          </a:xfrm>
          <a:prstGeom prst="rect">
            <a:avLst/>
          </a:prstGeom>
        </p:spPr>
      </p:pic>
      <p:sp>
        <p:nvSpPr>
          <p:cNvPr id="61" name="Retângulo 60"/>
          <p:cNvSpPr/>
          <p:nvPr/>
        </p:nvSpPr>
        <p:spPr>
          <a:xfrm>
            <a:off x="-106680" y="6614160"/>
            <a:ext cx="12466320" cy="579120"/>
          </a:xfrm>
          <a:prstGeom prst="rect">
            <a:avLst/>
          </a:prstGeom>
          <a:solidFill>
            <a:srgbClr val="419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2" name="Imagem 6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748" y="3106582"/>
            <a:ext cx="1167456" cy="914331"/>
          </a:xfrm>
          <a:prstGeom prst="rect">
            <a:avLst/>
          </a:prstGeom>
        </p:spPr>
      </p:pic>
      <p:pic>
        <p:nvPicPr>
          <p:cNvPr id="63" name="Imagem 6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588" y="3106582"/>
            <a:ext cx="1167456" cy="914331"/>
          </a:xfrm>
          <a:prstGeom prst="rect">
            <a:avLst/>
          </a:prstGeom>
        </p:spPr>
      </p:pic>
      <p:pic>
        <p:nvPicPr>
          <p:cNvPr id="64" name="Imagem 6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268" y="3106582"/>
            <a:ext cx="1167456" cy="91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45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4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to 6"/>
          <p:cNvCxnSpPr/>
          <p:nvPr/>
        </p:nvCxnSpPr>
        <p:spPr>
          <a:xfrm>
            <a:off x="4826001" y="2733040"/>
            <a:ext cx="0" cy="2499360"/>
          </a:xfrm>
          <a:prstGeom prst="line">
            <a:avLst/>
          </a:prstGeom>
          <a:ln w="15875">
            <a:solidFill>
              <a:srgbClr val="D9883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/>
          <p:cNvCxnSpPr/>
          <p:nvPr/>
        </p:nvCxnSpPr>
        <p:spPr>
          <a:xfrm>
            <a:off x="7101841" y="2565120"/>
            <a:ext cx="0" cy="2667280"/>
          </a:xfrm>
          <a:prstGeom prst="line">
            <a:avLst/>
          </a:prstGeom>
          <a:ln w="15875">
            <a:solidFill>
              <a:srgbClr val="B7C84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to 47"/>
          <p:cNvCxnSpPr/>
          <p:nvPr/>
        </p:nvCxnSpPr>
        <p:spPr>
          <a:xfrm>
            <a:off x="4826001" y="5466080"/>
            <a:ext cx="0" cy="843280"/>
          </a:xfrm>
          <a:prstGeom prst="line">
            <a:avLst/>
          </a:prstGeom>
          <a:ln w="15875">
            <a:solidFill>
              <a:srgbClr val="D9883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to 48"/>
          <p:cNvCxnSpPr/>
          <p:nvPr/>
        </p:nvCxnSpPr>
        <p:spPr>
          <a:xfrm>
            <a:off x="7101841" y="5466080"/>
            <a:ext cx="0" cy="843280"/>
          </a:xfrm>
          <a:prstGeom prst="line">
            <a:avLst/>
          </a:prstGeom>
          <a:ln w="15875">
            <a:solidFill>
              <a:srgbClr val="B7C84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upo 52"/>
          <p:cNvGrpSpPr/>
          <p:nvPr/>
        </p:nvGrpSpPr>
        <p:grpSpPr>
          <a:xfrm>
            <a:off x="2550159" y="5067078"/>
            <a:ext cx="6817362" cy="509788"/>
            <a:chOff x="1767839" y="5067078"/>
            <a:chExt cx="6817362" cy="509788"/>
          </a:xfrm>
        </p:grpSpPr>
        <p:sp>
          <p:nvSpPr>
            <p:cNvPr id="39" name="Seta para a direita 38"/>
            <p:cNvSpPr/>
            <p:nvPr/>
          </p:nvSpPr>
          <p:spPr>
            <a:xfrm>
              <a:off x="3840479" y="5067079"/>
              <a:ext cx="4744722" cy="509787"/>
            </a:xfrm>
            <a:prstGeom prst="rightArrow">
              <a:avLst>
                <a:gd name="adj1" fmla="val 64282"/>
                <a:gd name="adj2" fmla="val 26715"/>
              </a:avLst>
            </a:prstGeom>
            <a:solidFill>
              <a:srgbClr val="CE5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  <p:sp>
          <p:nvSpPr>
            <p:cNvPr id="52" name="Seta para a direita 51"/>
            <p:cNvSpPr/>
            <p:nvPr/>
          </p:nvSpPr>
          <p:spPr>
            <a:xfrm rot="10800000">
              <a:off x="1767839" y="5067078"/>
              <a:ext cx="3502659" cy="509787"/>
            </a:xfrm>
            <a:prstGeom prst="rightArrow">
              <a:avLst>
                <a:gd name="adj1" fmla="val 64282"/>
                <a:gd name="adj2" fmla="val 26715"/>
              </a:avLst>
            </a:prstGeom>
            <a:solidFill>
              <a:srgbClr val="CE5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7760" y="372680"/>
            <a:ext cx="548640" cy="387798"/>
          </a:xfrm>
        </p:spPr>
        <p:txBody>
          <a:bodyPr wrap="square" tIns="0" bIns="0">
            <a:spAutoFit/>
          </a:bodyPr>
          <a:lstStyle/>
          <a:p>
            <a:r>
              <a:rPr lang="pt-BR" sz="2800" b="1" dirty="0" smtClean="0">
                <a:solidFill>
                  <a:srgbClr val="E9B644"/>
                </a:solidFill>
                <a:latin typeface="+mn-lt"/>
              </a:rPr>
              <a:t>4.</a:t>
            </a:r>
            <a:endParaRPr lang="pt-BR" sz="2800" b="1" dirty="0">
              <a:solidFill>
                <a:srgbClr val="E9B644"/>
              </a:solidFill>
              <a:latin typeface="+mn-lt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F5786177-4DD3-4340-A55D-10AB6610CBC7}"/>
              </a:ext>
            </a:extLst>
          </p:cNvPr>
          <p:cNvSpPr/>
          <p:nvPr/>
        </p:nvSpPr>
        <p:spPr>
          <a:xfrm>
            <a:off x="2397760" y="215157"/>
            <a:ext cx="800100" cy="57150"/>
          </a:xfrm>
          <a:prstGeom prst="rect">
            <a:avLst/>
          </a:prstGeom>
          <a:solidFill>
            <a:srgbClr val="DA8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prstClr val="white"/>
              </a:solidFill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2838450" y="380522"/>
            <a:ext cx="2221923" cy="775597"/>
          </a:xfrm>
          <a:prstGeom prst="rect">
            <a:avLst/>
          </a:prstGeom>
        </p:spPr>
        <p:txBody>
          <a:bodyPr vert="horz" wrap="square" lIns="91440" tIns="0" rIns="9144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>
                <a:solidFill>
                  <a:srgbClr val="E9B644"/>
                </a:solidFill>
                <a:latin typeface="+mn-lt"/>
              </a:rPr>
              <a:t>ESTRUTURA CURRICULAR</a:t>
            </a:r>
            <a:endParaRPr lang="pt-BR" sz="2800" b="1" dirty="0">
              <a:solidFill>
                <a:srgbClr val="E9B644"/>
              </a:solidFill>
              <a:latin typeface="+mn-lt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662545" y="1513814"/>
            <a:ext cx="10173853" cy="571301"/>
          </a:xfrm>
          <a:prstGeom prst="rect">
            <a:avLst/>
          </a:prstGeom>
          <a:noFill/>
        </p:spPr>
        <p:txBody>
          <a:bodyPr vert="horz" wrap="non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solidFill>
                  <a:srgbClr val="B7C841"/>
                </a:solidFill>
                <a:latin typeface="+mn-lt"/>
              </a:rPr>
              <a:t>Matriz Curricular </a:t>
            </a:r>
            <a:r>
              <a:rPr lang="pt-BR" sz="2800" b="1" dirty="0" smtClean="0">
                <a:solidFill>
                  <a:srgbClr val="B7C841"/>
                </a:solidFill>
                <a:latin typeface="+mn-lt"/>
              </a:rPr>
              <a:t>C</a:t>
            </a:r>
            <a:endParaRPr lang="pt-BR" sz="2800" b="1" dirty="0">
              <a:solidFill>
                <a:srgbClr val="B7C841"/>
              </a:solidFill>
              <a:latin typeface="+mn-lt"/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1880755" y="2085115"/>
            <a:ext cx="10598727" cy="0"/>
          </a:xfrm>
          <a:prstGeom prst="line">
            <a:avLst/>
          </a:prstGeom>
          <a:ln w="12700">
            <a:solidFill>
              <a:srgbClr val="E9B6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ço Reservado para Conteúdo 2"/>
          <p:cNvSpPr txBox="1">
            <a:spLocks/>
          </p:cNvSpPr>
          <p:nvPr/>
        </p:nvSpPr>
        <p:spPr>
          <a:xfrm>
            <a:off x="4826001" y="3995429"/>
            <a:ext cx="2275840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B7C841"/>
                </a:solidFill>
              </a:rPr>
              <a:t>600 horas </a:t>
            </a:r>
            <a:endParaRPr lang="pt-BR" sz="1800" b="1" dirty="0">
              <a:solidFill>
                <a:srgbClr val="B7C84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 smtClean="0">
                <a:solidFill>
                  <a:srgbClr val="B7C841"/>
                </a:solidFill>
              </a:rPr>
              <a:t>de </a:t>
            </a:r>
            <a:r>
              <a:rPr lang="pt-BR" sz="1800" dirty="0">
                <a:solidFill>
                  <a:srgbClr val="B7C841"/>
                </a:solidFill>
              </a:rPr>
              <a:t>Base Nacional </a:t>
            </a:r>
            <a:r>
              <a:rPr lang="pt-BR" sz="1800" dirty="0" smtClean="0">
                <a:solidFill>
                  <a:srgbClr val="B7C841"/>
                </a:solidFill>
              </a:rPr>
              <a:t>Comum Curricular</a:t>
            </a:r>
            <a:endParaRPr lang="pt-BR" sz="1800" dirty="0">
              <a:solidFill>
                <a:srgbClr val="B7C841"/>
              </a:solidFill>
            </a:endParaRPr>
          </a:p>
        </p:txBody>
      </p:sp>
      <p:sp>
        <p:nvSpPr>
          <p:cNvPr id="30" name="Espaço Reservado para Conteúdo 2"/>
          <p:cNvSpPr txBox="1">
            <a:spLocks/>
          </p:cNvSpPr>
          <p:nvPr/>
        </p:nvSpPr>
        <p:spPr>
          <a:xfrm>
            <a:off x="2550161" y="3995429"/>
            <a:ext cx="2275840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D88135"/>
                </a:solidFill>
              </a:rPr>
              <a:t>800 horas </a:t>
            </a:r>
            <a:endParaRPr lang="pt-BR" sz="1800" b="1" dirty="0">
              <a:solidFill>
                <a:srgbClr val="D88135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 smtClean="0">
                <a:solidFill>
                  <a:srgbClr val="D88135"/>
                </a:solidFill>
              </a:rPr>
              <a:t>de </a:t>
            </a:r>
            <a:r>
              <a:rPr lang="pt-BR" sz="1800" dirty="0">
                <a:solidFill>
                  <a:srgbClr val="D88135"/>
                </a:solidFill>
              </a:rPr>
              <a:t>Base Nacional </a:t>
            </a:r>
            <a:r>
              <a:rPr lang="pt-BR" sz="1800" dirty="0" smtClean="0">
                <a:solidFill>
                  <a:srgbClr val="D88135"/>
                </a:solidFill>
              </a:rPr>
              <a:t>Comum Curricular</a:t>
            </a:r>
            <a:endParaRPr lang="pt-BR" sz="1800" dirty="0">
              <a:solidFill>
                <a:srgbClr val="D88135"/>
              </a:solidFill>
            </a:endParaRPr>
          </a:p>
        </p:txBody>
      </p:sp>
      <p:sp>
        <p:nvSpPr>
          <p:cNvPr id="33" name="Seta para a direita 32"/>
          <p:cNvSpPr/>
          <p:nvPr/>
        </p:nvSpPr>
        <p:spPr>
          <a:xfrm>
            <a:off x="6898639" y="2335013"/>
            <a:ext cx="2468883" cy="803899"/>
          </a:xfrm>
          <a:prstGeom prst="rightArrow">
            <a:avLst>
              <a:gd name="adj1" fmla="val 64282"/>
              <a:gd name="adj2" fmla="val 26715"/>
            </a:avLst>
          </a:prstGeom>
          <a:solidFill>
            <a:srgbClr val="3A9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Espaço Reservado para Conteúdo 2"/>
          <p:cNvSpPr txBox="1">
            <a:spLocks/>
          </p:cNvSpPr>
          <p:nvPr/>
        </p:nvSpPr>
        <p:spPr>
          <a:xfrm>
            <a:off x="7091681" y="2565120"/>
            <a:ext cx="2275840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2C244D"/>
                </a:solidFill>
              </a:rPr>
              <a:t>3º </a:t>
            </a:r>
            <a:r>
              <a:rPr lang="pt-BR" sz="1800" b="1" dirty="0">
                <a:solidFill>
                  <a:srgbClr val="2C244D"/>
                </a:solidFill>
              </a:rPr>
              <a:t>SÉRIE</a:t>
            </a:r>
            <a:endParaRPr lang="pt-BR" sz="1800" dirty="0">
              <a:solidFill>
                <a:srgbClr val="2C244D"/>
              </a:solidFill>
            </a:endParaRPr>
          </a:p>
        </p:txBody>
      </p:sp>
      <p:sp>
        <p:nvSpPr>
          <p:cNvPr id="35" name="Espaço Reservado para Conteúdo 2"/>
          <p:cNvSpPr txBox="1">
            <a:spLocks/>
          </p:cNvSpPr>
          <p:nvPr/>
        </p:nvSpPr>
        <p:spPr>
          <a:xfrm>
            <a:off x="7091681" y="3995429"/>
            <a:ext cx="2275840" cy="9233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3A8FC5"/>
                </a:solidFill>
              </a:rPr>
              <a:t>400 horas </a:t>
            </a:r>
            <a:endParaRPr lang="pt-BR" sz="1800" b="1" dirty="0">
              <a:solidFill>
                <a:srgbClr val="3A8FC5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 smtClean="0">
                <a:solidFill>
                  <a:srgbClr val="3A8FC5"/>
                </a:solidFill>
              </a:rPr>
              <a:t>de </a:t>
            </a:r>
            <a:r>
              <a:rPr lang="pt-BR" sz="1800" dirty="0">
                <a:solidFill>
                  <a:srgbClr val="3A8FC5"/>
                </a:solidFill>
              </a:rPr>
              <a:t>Base Nacional </a:t>
            </a:r>
            <a:r>
              <a:rPr lang="pt-BR" sz="1800" dirty="0" smtClean="0">
                <a:solidFill>
                  <a:srgbClr val="3A8FC5"/>
                </a:solidFill>
              </a:rPr>
              <a:t>Comum Curricular</a:t>
            </a:r>
            <a:endParaRPr lang="pt-BR" sz="1800" dirty="0">
              <a:solidFill>
                <a:srgbClr val="3A8FC5"/>
              </a:solidFill>
            </a:endParaRPr>
          </a:p>
        </p:txBody>
      </p:sp>
      <p:sp>
        <p:nvSpPr>
          <p:cNvPr id="20" name="Seta para a direita 19"/>
          <p:cNvSpPr/>
          <p:nvPr/>
        </p:nvSpPr>
        <p:spPr>
          <a:xfrm>
            <a:off x="4622799" y="2335013"/>
            <a:ext cx="2672081" cy="803899"/>
          </a:xfrm>
          <a:prstGeom prst="rightArrow">
            <a:avLst>
              <a:gd name="adj1" fmla="val 64282"/>
              <a:gd name="adj2" fmla="val 26715"/>
            </a:avLst>
          </a:prstGeom>
          <a:solidFill>
            <a:srgbClr val="B7C8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Espaço Reservado para Conteúdo 2"/>
          <p:cNvSpPr txBox="1">
            <a:spLocks/>
          </p:cNvSpPr>
          <p:nvPr/>
        </p:nvSpPr>
        <p:spPr>
          <a:xfrm>
            <a:off x="4826001" y="2565120"/>
            <a:ext cx="2275840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2C244D"/>
                </a:solidFill>
              </a:rPr>
              <a:t>2º </a:t>
            </a:r>
            <a:r>
              <a:rPr lang="pt-BR" sz="1800" b="1" dirty="0">
                <a:solidFill>
                  <a:srgbClr val="2C244D"/>
                </a:solidFill>
              </a:rPr>
              <a:t>SÉRIE</a:t>
            </a:r>
            <a:endParaRPr lang="pt-BR" sz="1800" dirty="0">
              <a:solidFill>
                <a:srgbClr val="2C244D"/>
              </a:solidFill>
            </a:endParaRPr>
          </a:p>
        </p:txBody>
      </p:sp>
      <p:sp>
        <p:nvSpPr>
          <p:cNvPr id="28" name="Seta para a direita 27"/>
          <p:cNvSpPr/>
          <p:nvPr/>
        </p:nvSpPr>
        <p:spPr>
          <a:xfrm>
            <a:off x="2153921" y="2335013"/>
            <a:ext cx="2875282" cy="803899"/>
          </a:xfrm>
          <a:prstGeom prst="rightArrow">
            <a:avLst>
              <a:gd name="adj1" fmla="val 64282"/>
              <a:gd name="adj2" fmla="val 26715"/>
            </a:avLst>
          </a:prstGeom>
          <a:solidFill>
            <a:srgbClr val="D881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Espaço Reservado para Conteúdo 2"/>
          <p:cNvSpPr txBox="1">
            <a:spLocks/>
          </p:cNvSpPr>
          <p:nvPr/>
        </p:nvSpPr>
        <p:spPr>
          <a:xfrm>
            <a:off x="2550161" y="2565120"/>
            <a:ext cx="2275840" cy="3693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>
                <a:solidFill>
                  <a:srgbClr val="2C244D"/>
                </a:solidFill>
              </a:rPr>
              <a:t>1º SÉRIE</a:t>
            </a:r>
            <a:endParaRPr lang="pt-BR" sz="1800" dirty="0">
              <a:solidFill>
                <a:srgbClr val="2C244D"/>
              </a:solidFill>
            </a:endParaRPr>
          </a:p>
        </p:txBody>
      </p:sp>
      <p:sp>
        <p:nvSpPr>
          <p:cNvPr id="40" name="Espaço Reservado para Conteúdo 2"/>
          <p:cNvSpPr txBox="1">
            <a:spLocks/>
          </p:cNvSpPr>
          <p:nvPr/>
        </p:nvSpPr>
        <p:spPr>
          <a:xfrm>
            <a:off x="2550159" y="5076346"/>
            <a:ext cx="6817362" cy="46166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2400" b="1" dirty="0">
                <a:solidFill>
                  <a:srgbClr val="FFC000"/>
                </a:solidFill>
              </a:rPr>
              <a:t>+ </a:t>
            </a:r>
            <a:r>
              <a:rPr lang="pt-BR" sz="1800" b="1" dirty="0">
                <a:solidFill>
                  <a:schemeClr val="bg1"/>
                </a:solidFill>
              </a:rPr>
              <a:t>Carga horária flexível</a:t>
            </a:r>
            <a:endParaRPr lang="pt-BR" sz="1800" dirty="0">
              <a:solidFill>
                <a:schemeClr val="bg1"/>
              </a:solidFill>
            </a:endParaRPr>
          </a:p>
        </p:txBody>
      </p:sp>
      <p:sp>
        <p:nvSpPr>
          <p:cNvPr id="45" name="Espaço Reservado para Conteúdo 2"/>
          <p:cNvSpPr txBox="1">
            <a:spLocks/>
          </p:cNvSpPr>
          <p:nvPr/>
        </p:nvSpPr>
        <p:spPr>
          <a:xfrm>
            <a:off x="4826001" y="5610869"/>
            <a:ext cx="2275840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B7C841"/>
                </a:solidFill>
              </a:rPr>
              <a:t>1.000 horas </a:t>
            </a:r>
            <a:endParaRPr lang="pt-BR" sz="1800" b="1" dirty="0">
              <a:solidFill>
                <a:srgbClr val="B7C84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>
                <a:solidFill>
                  <a:srgbClr val="B7C841"/>
                </a:solidFill>
              </a:rPr>
              <a:t>parte flexível</a:t>
            </a:r>
          </a:p>
        </p:txBody>
      </p:sp>
      <p:sp>
        <p:nvSpPr>
          <p:cNvPr id="46" name="Espaço Reservado para Conteúdo 2"/>
          <p:cNvSpPr txBox="1">
            <a:spLocks/>
          </p:cNvSpPr>
          <p:nvPr/>
        </p:nvSpPr>
        <p:spPr>
          <a:xfrm>
            <a:off x="2550161" y="5610869"/>
            <a:ext cx="2275840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D88135"/>
                </a:solidFill>
              </a:rPr>
              <a:t>800 horas </a:t>
            </a:r>
            <a:endParaRPr lang="pt-BR" sz="1800" b="1" dirty="0">
              <a:solidFill>
                <a:srgbClr val="D88135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>
                <a:solidFill>
                  <a:srgbClr val="D88135"/>
                </a:solidFill>
              </a:rPr>
              <a:t>parte flexível</a:t>
            </a:r>
          </a:p>
        </p:txBody>
      </p:sp>
      <p:sp>
        <p:nvSpPr>
          <p:cNvPr id="47" name="Espaço Reservado para Conteúdo 2"/>
          <p:cNvSpPr txBox="1">
            <a:spLocks/>
          </p:cNvSpPr>
          <p:nvPr/>
        </p:nvSpPr>
        <p:spPr>
          <a:xfrm>
            <a:off x="7091681" y="5610869"/>
            <a:ext cx="2275840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b="1" dirty="0" smtClean="0">
                <a:solidFill>
                  <a:srgbClr val="3A8FC5"/>
                </a:solidFill>
              </a:rPr>
              <a:t>1.200 horas </a:t>
            </a:r>
            <a:endParaRPr lang="pt-BR" sz="1800" b="1" dirty="0">
              <a:solidFill>
                <a:srgbClr val="3A8FC5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B7C841"/>
              </a:buClr>
              <a:buNone/>
            </a:pPr>
            <a:r>
              <a:rPr lang="pt-BR" sz="1800" dirty="0">
                <a:solidFill>
                  <a:srgbClr val="3A8FC5"/>
                </a:solidFill>
              </a:rPr>
              <a:t>parte flexível</a:t>
            </a:r>
          </a:p>
        </p:txBody>
      </p:sp>
      <p:sp>
        <p:nvSpPr>
          <p:cNvPr id="54" name="Título 1"/>
          <p:cNvSpPr txBox="1">
            <a:spLocks/>
          </p:cNvSpPr>
          <p:nvPr/>
        </p:nvSpPr>
        <p:spPr>
          <a:xfrm>
            <a:off x="4801985" y="1554454"/>
            <a:ext cx="10173853" cy="571301"/>
          </a:xfrm>
          <a:prstGeom prst="rect">
            <a:avLst/>
          </a:prstGeom>
          <a:noFill/>
        </p:spPr>
        <p:txBody>
          <a:bodyPr vert="horz" wrap="non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>
                <a:solidFill>
                  <a:srgbClr val="419F84"/>
                </a:solidFill>
              </a:rPr>
              <a:t>DE 50 HORAS-AULAS, COM QUATRO DIAS EM TEMPO INTEGRAL</a:t>
            </a:r>
          </a:p>
        </p:txBody>
      </p:sp>
      <p:pic>
        <p:nvPicPr>
          <p:cNvPr id="55" name="Imagem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049" y="2195218"/>
            <a:ext cx="559254" cy="989942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670" y="-1793354"/>
            <a:ext cx="3504719" cy="3504719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5605" y="272307"/>
            <a:ext cx="669286" cy="659860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43" y="278126"/>
            <a:ext cx="1671747" cy="775838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2269" y="1592496"/>
            <a:ext cx="3666309" cy="3863423"/>
          </a:xfrm>
          <a:prstGeom prst="rect">
            <a:avLst/>
          </a:prstGeom>
        </p:spPr>
      </p:pic>
      <p:pic>
        <p:nvPicPr>
          <p:cNvPr id="60" name="Imagem 5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57153" y="4541520"/>
            <a:ext cx="2845440" cy="2359152"/>
          </a:xfrm>
          <a:prstGeom prst="rect">
            <a:avLst/>
          </a:prstGeom>
        </p:spPr>
      </p:pic>
      <p:sp>
        <p:nvSpPr>
          <p:cNvPr id="61" name="Retângulo 60"/>
          <p:cNvSpPr/>
          <p:nvPr/>
        </p:nvSpPr>
        <p:spPr>
          <a:xfrm>
            <a:off x="-106680" y="6614160"/>
            <a:ext cx="12466320" cy="579120"/>
          </a:xfrm>
          <a:prstGeom prst="rect">
            <a:avLst/>
          </a:prstGeom>
          <a:solidFill>
            <a:srgbClr val="419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2" name="Imagem 6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748" y="3106582"/>
            <a:ext cx="1167456" cy="914331"/>
          </a:xfrm>
          <a:prstGeom prst="rect">
            <a:avLst/>
          </a:prstGeom>
        </p:spPr>
      </p:pic>
      <p:pic>
        <p:nvPicPr>
          <p:cNvPr id="63" name="Imagem 6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588" y="3106582"/>
            <a:ext cx="1167456" cy="914331"/>
          </a:xfrm>
          <a:prstGeom prst="rect">
            <a:avLst/>
          </a:prstGeom>
        </p:spPr>
      </p:pic>
      <p:pic>
        <p:nvPicPr>
          <p:cNvPr id="64" name="Imagem 6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268" y="3106582"/>
            <a:ext cx="1167456" cy="91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0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4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5951859" y="6143694"/>
            <a:ext cx="174621" cy="911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670" y="-1793354"/>
            <a:ext cx="3504719" cy="3504719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5605" y="272307"/>
            <a:ext cx="669286" cy="65986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57153" y="4541520"/>
            <a:ext cx="2845440" cy="2359152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43" y="278126"/>
            <a:ext cx="1671747" cy="775838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-106680" y="6614160"/>
            <a:ext cx="12466320" cy="579120"/>
          </a:xfrm>
          <a:prstGeom prst="rect">
            <a:avLst/>
          </a:prstGeom>
          <a:solidFill>
            <a:srgbClr val="419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71" y="1634454"/>
            <a:ext cx="11436777" cy="4979706"/>
          </a:xfrm>
          <a:prstGeom prst="rect">
            <a:avLst/>
          </a:prstGeom>
        </p:spPr>
      </p:pic>
      <p:sp>
        <p:nvSpPr>
          <p:cNvPr id="36" name="Título 1"/>
          <p:cNvSpPr txBox="1">
            <a:spLocks/>
          </p:cNvSpPr>
          <p:nvPr/>
        </p:nvSpPr>
        <p:spPr>
          <a:xfrm>
            <a:off x="2273012" y="454408"/>
            <a:ext cx="10173853" cy="571301"/>
          </a:xfrm>
          <a:prstGeom prst="rect">
            <a:avLst/>
          </a:prstGeom>
          <a:noFill/>
        </p:spPr>
        <p:txBody>
          <a:bodyPr vert="horz" wrap="non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solidFill>
                  <a:srgbClr val="B7C841"/>
                </a:solidFill>
                <a:latin typeface="+mn-lt"/>
              </a:rPr>
              <a:t>MATRIZ </a:t>
            </a:r>
            <a:r>
              <a:rPr lang="pt-BR" sz="2800" b="1" dirty="0" smtClean="0">
                <a:solidFill>
                  <a:srgbClr val="B7C841"/>
                </a:solidFill>
                <a:latin typeface="+mn-lt"/>
              </a:rPr>
              <a:t>A</a:t>
            </a:r>
            <a:endParaRPr lang="pt-BR" sz="2800" b="1" dirty="0">
              <a:solidFill>
                <a:srgbClr val="B7C841"/>
              </a:solidFill>
              <a:latin typeface="+mn-lt"/>
            </a:endParaRPr>
          </a:p>
        </p:txBody>
      </p:sp>
      <p:sp>
        <p:nvSpPr>
          <p:cNvPr id="38" name="Título 1"/>
          <p:cNvSpPr txBox="1">
            <a:spLocks/>
          </p:cNvSpPr>
          <p:nvPr/>
        </p:nvSpPr>
        <p:spPr>
          <a:xfrm>
            <a:off x="4268587" y="242631"/>
            <a:ext cx="6143567" cy="388313"/>
          </a:xfrm>
          <a:prstGeom prst="rect">
            <a:avLst/>
          </a:prstGeom>
          <a:noFill/>
        </p:spPr>
        <p:txBody>
          <a:bodyPr vert="horz" wrap="squar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>
                <a:solidFill>
                  <a:srgbClr val="419F84"/>
                </a:solidFill>
                <a:latin typeface="+mn-lt"/>
              </a:rPr>
              <a:t>NOVO ENSINO MÉDIO - </a:t>
            </a:r>
            <a:r>
              <a:rPr lang="pt-BR" sz="1800" b="1" dirty="0" smtClean="0">
                <a:solidFill>
                  <a:srgbClr val="419F84"/>
                </a:solidFill>
                <a:latin typeface="+mn-lt"/>
              </a:rPr>
              <a:t>31 horas aulas semanais</a:t>
            </a:r>
            <a:endParaRPr lang="pt-BR" sz="1800" b="1" dirty="0">
              <a:solidFill>
                <a:srgbClr val="419F84"/>
              </a:solidFill>
              <a:latin typeface="+mn-lt"/>
            </a:endParaRPr>
          </a:p>
        </p:txBody>
      </p:sp>
      <p:cxnSp>
        <p:nvCxnSpPr>
          <p:cNvPr id="24" name="Conector reto 23"/>
          <p:cNvCxnSpPr/>
          <p:nvPr/>
        </p:nvCxnSpPr>
        <p:spPr>
          <a:xfrm>
            <a:off x="4189005" y="355600"/>
            <a:ext cx="0" cy="772160"/>
          </a:xfrm>
          <a:prstGeom prst="line">
            <a:avLst/>
          </a:prstGeom>
          <a:ln w="12700">
            <a:solidFill>
              <a:srgbClr val="D988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ítulo 1"/>
          <p:cNvSpPr txBox="1">
            <a:spLocks/>
          </p:cNvSpPr>
          <p:nvPr/>
        </p:nvSpPr>
        <p:spPr>
          <a:xfrm>
            <a:off x="4268587" y="624595"/>
            <a:ext cx="5314799" cy="693566"/>
          </a:xfrm>
          <a:prstGeom prst="rect">
            <a:avLst/>
          </a:prstGeom>
          <a:noFill/>
        </p:spPr>
        <p:txBody>
          <a:bodyPr vert="horz" wrap="squar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>
                <a:solidFill>
                  <a:srgbClr val="419F84"/>
                </a:solidFill>
                <a:latin typeface="+mn-lt"/>
              </a:rPr>
              <a:t>Cinco aulas diárias + um dia em período integral </a:t>
            </a:r>
            <a:r>
              <a:rPr lang="pt-BR" sz="1800" b="1" u="sng" dirty="0">
                <a:solidFill>
                  <a:srgbClr val="419F84"/>
                </a:solidFill>
                <a:latin typeface="+mn-lt"/>
              </a:rPr>
              <a:t>ou</a:t>
            </a:r>
            <a:r>
              <a:rPr lang="pt-BR" sz="1800" b="1" dirty="0">
                <a:solidFill>
                  <a:srgbClr val="419F84"/>
                </a:solidFill>
                <a:latin typeface="+mn-lt"/>
              </a:rPr>
              <a:t> seis aulas diárias </a:t>
            </a:r>
            <a:r>
              <a:rPr lang="pt-BR" sz="1800" b="1" dirty="0" smtClean="0">
                <a:solidFill>
                  <a:srgbClr val="419F84"/>
                </a:solidFill>
                <a:latin typeface="+mn-lt"/>
              </a:rPr>
              <a:t>em quatro dias da semana e um dia de 07 aulas num único </a:t>
            </a:r>
            <a:r>
              <a:rPr lang="pt-BR" sz="1800" b="1" dirty="0">
                <a:solidFill>
                  <a:srgbClr val="419F84"/>
                </a:solidFill>
                <a:latin typeface="+mn-lt"/>
              </a:rPr>
              <a:t>turno</a:t>
            </a:r>
          </a:p>
        </p:txBody>
      </p:sp>
      <p:sp>
        <p:nvSpPr>
          <p:cNvPr id="2" name="Retângulo 1"/>
          <p:cNvSpPr/>
          <p:nvPr/>
        </p:nvSpPr>
        <p:spPr>
          <a:xfrm flipV="1">
            <a:off x="5583724" y="6052552"/>
            <a:ext cx="736270" cy="182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5583724" y="6035376"/>
            <a:ext cx="888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 smtClean="0"/>
              <a:t>6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423541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4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670" y="-1793354"/>
            <a:ext cx="3504719" cy="3504719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5605" y="272307"/>
            <a:ext cx="669286" cy="65986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57153" y="4541520"/>
            <a:ext cx="2845440" cy="2359152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43" y="278126"/>
            <a:ext cx="1671747" cy="775838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-106680" y="6614160"/>
            <a:ext cx="12466320" cy="579120"/>
          </a:xfrm>
          <a:prstGeom prst="rect">
            <a:avLst/>
          </a:prstGeom>
          <a:solidFill>
            <a:srgbClr val="419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Título 1"/>
          <p:cNvSpPr txBox="1">
            <a:spLocks/>
          </p:cNvSpPr>
          <p:nvPr/>
        </p:nvSpPr>
        <p:spPr>
          <a:xfrm>
            <a:off x="2273012" y="454408"/>
            <a:ext cx="10173853" cy="571301"/>
          </a:xfrm>
          <a:prstGeom prst="rect">
            <a:avLst/>
          </a:prstGeom>
          <a:noFill/>
        </p:spPr>
        <p:txBody>
          <a:bodyPr vert="horz" wrap="non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solidFill>
                  <a:srgbClr val="B7C841"/>
                </a:solidFill>
                <a:latin typeface="+mn-lt"/>
              </a:rPr>
              <a:t>MATRIZ B </a:t>
            </a:r>
          </a:p>
        </p:txBody>
      </p:sp>
      <p:sp>
        <p:nvSpPr>
          <p:cNvPr id="38" name="Título 1"/>
          <p:cNvSpPr txBox="1">
            <a:spLocks/>
          </p:cNvSpPr>
          <p:nvPr/>
        </p:nvSpPr>
        <p:spPr>
          <a:xfrm>
            <a:off x="4268587" y="242631"/>
            <a:ext cx="6143567" cy="388313"/>
          </a:xfrm>
          <a:prstGeom prst="rect">
            <a:avLst/>
          </a:prstGeom>
          <a:noFill/>
        </p:spPr>
        <p:txBody>
          <a:bodyPr vert="horz" wrap="squar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>
                <a:solidFill>
                  <a:srgbClr val="419F84"/>
                </a:solidFill>
                <a:latin typeface="+mn-lt"/>
              </a:rPr>
              <a:t>NOVO ENSINO MÉDIO - 35 </a:t>
            </a:r>
            <a:r>
              <a:rPr lang="pt-BR" sz="1800" b="1" dirty="0" smtClean="0">
                <a:solidFill>
                  <a:srgbClr val="419F84"/>
                </a:solidFill>
                <a:latin typeface="+mn-lt"/>
              </a:rPr>
              <a:t>horas aulas semanais</a:t>
            </a:r>
            <a:endParaRPr lang="pt-BR" sz="1800" b="1" dirty="0">
              <a:solidFill>
                <a:srgbClr val="419F84"/>
              </a:solidFill>
              <a:latin typeface="+mn-lt"/>
            </a:endParaRPr>
          </a:p>
        </p:txBody>
      </p:sp>
      <p:cxnSp>
        <p:nvCxnSpPr>
          <p:cNvPr id="24" name="Conector reto 23"/>
          <p:cNvCxnSpPr/>
          <p:nvPr/>
        </p:nvCxnSpPr>
        <p:spPr>
          <a:xfrm>
            <a:off x="4189005" y="355600"/>
            <a:ext cx="0" cy="772160"/>
          </a:xfrm>
          <a:prstGeom prst="line">
            <a:avLst/>
          </a:prstGeom>
          <a:ln w="12700">
            <a:solidFill>
              <a:srgbClr val="D988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ítulo 1"/>
          <p:cNvSpPr txBox="1">
            <a:spLocks/>
          </p:cNvSpPr>
          <p:nvPr/>
        </p:nvSpPr>
        <p:spPr>
          <a:xfrm>
            <a:off x="4268588" y="624595"/>
            <a:ext cx="5124794" cy="388313"/>
          </a:xfrm>
          <a:prstGeom prst="rect">
            <a:avLst/>
          </a:prstGeom>
          <a:noFill/>
        </p:spPr>
        <p:txBody>
          <a:bodyPr vert="horz" wrap="squar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>
                <a:solidFill>
                  <a:srgbClr val="419F84"/>
                </a:solidFill>
                <a:latin typeface="+mn-lt"/>
              </a:rPr>
              <a:t>Cinco aulas diárias + dois dias em período integral</a:t>
            </a:r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34" y="1383247"/>
            <a:ext cx="11482646" cy="510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42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4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670" y="-1793354"/>
            <a:ext cx="3504719" cy="3504719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5605" y="272307"/>
            <a:ext cx="669286" cy="65986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057153" y="4541520"/>
            <a:ext cx="2845440" cy="2359152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43" y="278126"/>
            <a:ext cx="1671747" cy="775838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-106680" y="6614160"/>
            <a:ext cx="12466320" cy="579120"/>
          </a:xfrm>
          <a:prstGeom prst="rect">
            <a:avLst/>
          </a:prstGeom>
          <a:solidFill>
            <a:srgbClr val="419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Título 1"/>
          <p:cNvSpPr txBox="1">
            <a:spLocks/>
          </p:cNvSpPr>
          <p:nvPr/>
        </p:nvSpPr>
        <p:spPr>
          <a:xfrm>
            <a:off x="2273012" y="454408"/>
            <a:ext cx="10173853" cy="571301"/>
          </a:xfrm>
          <a:prstGeom prst="rect">
            <a:avLst/>
          </a:prstGeom>
          <a:noFill/>
        </p:spPr>
        <p:txBody>
          <a:bodyPr vert="horz" wrap="non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solidFill>
                  <a:srgbClr val="B7C841"/>
                </a:solidFill>
                <a:latin typeface="+mn-lt"/>
              </a:rPr>
              <a:t>MATRIZ C </a:t>
            </a:r>
          </a:p>
        </p:txBody>
      </p:sp>
      <p:sp>
        <p:nvSpPr>
          <p:cNvPr id="38" name="Título 1"/>
          <p:cNvSpPr txBox="1">
            <a:spLocks/>
          </p:cNvSpPr>
          <p:nvPr/>
        </p:nvSpPr>
        <p:spPr>
          <a:xfrm>
            <a:off x="4268587" y="242631"/>
            <a:ext cx="6143567" cy="388313"/>
          </a:xfrm>
          <a:prstGeom prst="rect">
            <a:avLst/>
          </a:prstGeom>
          <a:noFill/>
        </p:spPr>
        <p:txBody>
          <a:bodyPr vert="horz" wrap="squar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>
                <a:solidFill>
                  <a:srgbClr val="419F84"/>
                </a:solidFill>
                <a:latin typeface="+mn-lt"/>
              </a:rPr>
              <a:t>NOVO ENSINO MÉDIO - 50 </a:t>
            </a:r>
            <a:r>
              <a:rPr lang="pt-BR" sz="1800" b="1" dirty="0" smtClean="0">
                <a:solidFill>
                  <a:srgbClr val="419F84"/>
                </a:solidFill>
                <a:latin typeface="+mn-lt"/>
              </a:rPr>
              <a:t>horas aulas semanais</a:t>
            </a:r>
            <a:endParaRPr lang="pt-BR" sz="1800" b="1" dirty="0">
              <a:solidFill>
                <a:srgbClr val="419F84"/>
              </a:solidFill>
              <a:latin typeface="+mn-lt"/>
            </a:endParaRPr>
          </a:p>
        </p:txBody>
      </p:sp>
      <p:cxnSp>
        <p:nvCxnSpPr>
          <p:cNvPr id="24" name="Conector reto 23"/>
          <p:cNvCxnSpPr/>
          <p:nvPr/>
        </p:nvCxnSpPr>
        <p:spPr>
          <a:xfrm>
            <a:off x="4189005" y="355600"/>
            <a:ext cx="0" cy="772160"/>
          </a:xfrm>
          <a:prstGeom prst="line">
            <a:avLst/>
          </a:prstGeom>
          <a:ln w="12700">
            <a:solidFill>
              <a:srgbClr val="D988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ítulo 1"/>
          <p:cNvSpPr txBox="1">
            <a:spLocks/>
          </p:cNvSpPr>
          <p:nvPr/>
        </p:nvSpPr>
        <p:spPr>
          <a:xfrm>
            <a:off x="4268588" y="624595"/>
            <a:ext cx="3453012" cy="388313"/>
          </a:xfrm>
          <a:prstGeom prst="rect">
            <a:avLst/>
          </a:prstGeom>
          <a:noFill/>
        </p:spPr>
        <p:txBody>
          <a:bodyPr vert="horz" wrap="square" lIns="180000" tIns="72000" rIns="18000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>
                <a:solidFill>
                  <a:srgbClr val="419F84"/>
                </a:solidFill>
                <a:latin typeface="+mn-lt"/>
              </a:rPr>
              <a:t>Cinco aulas diárias + quatro dias em período integral</a:t>
            </a: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42" y="1326824"/>
            <a:ext cx="11520751" cy="508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30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4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52" b="6291"/>
          <a:stretch/>
        </p:blipFill>
        <p:spPr>
          <a:xfrm>
            <a:off x="216331" y="-45720"/>
            <a:ext cx="10934015" cy="6934200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675" y="3090442"/>
            <a:ext cx="3741990" cy="1736614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924" y="4464151"/>
            <a:ext cx="770369" cy="763169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885" y="5897880"/>
            <a:ext cx="2322181" cy="572368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98"/>
          <a:stretch/>
        </p:blipFill>
        <p:spPr>
          <a:xfrm>
            <a:off x="7915018" y="-50801"/>
            <a:ext cx="3285624" cy="1838529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97" y="5820007"/>
            <a:ext cx="493249" cy="488639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869" y="5162230"/>
            <a:ext cx="661432" cy="65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69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</TotalTime>
  <Words>263</Words>
  <Application>Microsoft Office PowerPoint</Application>
  <PresentationFormat>Personalizar</PresentationFormat>
  <Paragraphs>71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MATRIZES CURRICULARES</vt:lpstr>
      <vt:lpstr>4.</vt:lpstr>
      <vt:lpstr>4.</vt:lpstr>
      <vt:lpstr>4.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junior</dc:creator>
  <cp:lastModifiedBy>Maria Tereza Paulo Hermes Cobra</cp:lastModifiedBy>
  <cp:revision>84</cp:revision>
  <dcterms:created xsi:type="dcterms:W3CDTF">2019-11-09T20:39:53Z</dcterms:created>
  <dcterms:modified xsi:type="dcterms:W3CDTF">2019-12-11T13:20:47Z</dcterms:modified>
</cp:coreProperties>
</file>