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5" r:id="rId12"/>
    <p:sldId id="264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610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5913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477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0108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7799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8635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515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28687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1722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0964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7257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922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7401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6089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6260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038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8250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9C88F2B-3005-4C71-8D04-82004E090264}" type="datetimeFigureOut">
              <a:rPr lang="pt-BR" smtClean="0"/>
              <a:t>20/11/2017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75D2E8-C170-404D-AAF3-F6FA5425D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072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37249" y="1937316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pt-BR" sz="4000" dirty="0" smtClean="0">
                <a:solidFill>
                  <a:schemeClr val="bg1"/>
                </a:solidFill>
              </a:rPr>
              <a:t>Orientações rematrículas</a:t>
            </a:r>
            <a:endParaRPr lang="pt-BR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268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476519" y="290860"/>
            <a:ext cx="10831132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12) O ALUNO QUE FOR ATUALIZADO FICARÁ COM UMA SINALIZAÇÃO VERDE 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13) O ALUNO QUE NÃO FOR ATUALIZADO FICARÁ COM UMA SINALIZAÇÃO VERMELHA </a:t>
            </a:r>
          </a:p>
          <a:p>
            <a:pPr marL="40894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 SINALIZAÇÃO NÃO SIGNIFICA QUE ESTEJA INCORRETA A INFORMAÇÃO, E SIM PARA INFORMAR QUE O ALUNO NÃO FOI ATUALIZADO E QUE AS INFORMAÇÕES DA REMATRÍCULA NÃO SOBREPUSERAM AS QUE ESTÃO NO SISGESC. LEMBRANDO QUE É </a:t>
            </a:r>
            <a:r>
              <a:rPr lang="pt-BR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 QUE FAZ ESSA ESCOLHA DE SOBREPOR OU NÃO.</a:t>
            </a:r>
          </a:p>
          <a:p>
            <a:pPr marL="40894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14) NESTA MESMA TELA A AE PODE SELECIONAR O ALUNO;  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15)  EM DADOS CADASTRAIS, FAZER AS ALTERAÇÕES QUE ACHAR NECESSÁRIAS CLICANDO EM ALTERAR;</a:t>
            </a:r>
            <a:endParaRPr lang="pt-BR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m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194" y="2754098"/>
            <a:ext cx="7122017" cy="374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762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64652" y="539483"/>
            <a:ext cx="8877837" cy="1337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16)NESTA TELA O AE TAMBÉM PODE FAZER AS ALTERAÇÕES QUE ACHAR NECESSÁRIAS:</a:t>
            </a:r>
          </a:p>
          <a:p>
            <a:pPr marL="408940" algn="just">
              <a:lnSpc>
                <a:spcPct val="107000"/>
              </a:lnSpc>
              <a:spcAft>
                <a:spcPts val="0"/>
              </a:spcAft>
            </a:pPr>
            <a:endParaRPr lang="pt-BR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dirty="0"/>
              <a:t> </a:t>
            </a:r>
          </a:p>
          <a:p>
            <a:endParaRPr lang="pt-BR" dirty="0"/>
          </a:p>
        </p:txBody>
      </p:sp>
      <p:pic>
        <p:nvPicPr>
          <p:cNvPr id="5" name="Imagem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48" y="1390918"/>
            <a:ext cx="7096260" cy="488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08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1095739" y="1153671"/>
            <a:ext cx="2556534" cy="3558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pt-BR" sz="16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17) O MENU ENTURMAÇÃO</a:t>
            </a:r>
            <a:r>
              <a:rPr lang="pt-BR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562377" y="211475"/>
            <a:ext cx="10333150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pt-BR" sz="16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QUANDO O SISTEMA PARA 2018 FOR ABERTO, SERÁ O MOMENTO DE CRIAR E ENTURMAR OS ALUNOS PARA O NOVO ANO, PARA TANTO FOI FEITO UM FILTRO DE VISUALIZAÇÃO DAS REMATRÍCULAS DE ACORDO COM AS TURMAS ATUAIS (TURMAS DE 2017) PARA FACILITAR O TRABALHO.</a:t>
            </a:r>
            <a:endParaRPr lang="pt-BR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Imagem 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739" y="2886994"/>
            <a:ext cx="8628845" cy="3758506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>
          <a:xfrm>
            <a:off x="1095739" y="1568928"/>
            <a:ext cx="10062148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pt-BR" sz="16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18) O ALUNO E/OU AS TURMAS PODERÃO SER ENTURMADOS ATRAVÉS DO BOTÃO “A PARTIR DA REMATRÍCULA</a:t>
            </a: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pt-BR" sz="16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pt-BR" sz="16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APÓS ISSO COMEÇA O REGISTRO DAS MATRICULAS NOVAS.</a:t>
            </a: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pt-BR" sz="16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CEJA/EJA A REMATRÍCULA CONTINUA SENDO MANUAL</a:t>
            </a:r>
            <a:r>
              <a:rPr lang="pt-BR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717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/>
          <p:cNvSpPr/>
          <p:nvPr/>
        </p:nvSpPr>
        <p:spPr>
          <a:xfrm>
            <a:off x="1004552" y="910814"/>
            <a:ext cx="9646276" cy="2375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SISGESC você poderá acompanhar os alunos que estão fazendo a rematrícula pelo módulo: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pt-BR" sz="24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REMATRÍCULA – alunos </a:t>
            </a:r>
            <a:r>
              <a:rPr lang="pt-BR" sz="2400" dirty="0" err="1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rematriculados</a:t>
            </a:r>
            <a:r>
              <a:rPr lang="pt-BR" sz="24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endParaRPr lang="pt-B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endParaRPr lang="pt-B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" name="Imagem 2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72" y="2550016"/>
            <a:ext cx="7791718" cy="403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047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95459" y="478425"/>
            <a:ext cx="10560676" cy="1826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AutoNum type="arabicParenR" startAt="2"/>
            </a:pPr>
            <a:r>
              <a:rPr lang="pt-BR" sz="20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PRIMEIRA VEZ QUE É FEITO O ACESSO APARECE O ÍCONE AMARELO INDICANDO QUE VOCÊ AINDA NÃO GEROU O RELATÓRIO DE INCONSISTÊNCIA;</a:t>
            </a:r>
          </a:p>
          <a:p>
            <a:pPr marL="457200" lvl="0" indent="-457200" algn="just">
              <a:lnSpc>
                <a:spcPct val="107000"/>
              </a:lnSpc>
              <a:spcAft>
                <a:spcPts val="800"/>
              </a:spcAft>
              <a:buAutoNum type="arabicParenR" startAt="2"/>
            </a:pPr>
            <a:r>
              <a:rPr lang="pt-BR" sz="2000" dirty="0" smtClean="0">
                <a:solidFill>
                  <a:schemeClr val="bg1"/>
                </a:solidFill>
              </a:rPr>
              <a:t>É OBRIGATÓRIO </a:t>
            </a:r>
            <a:r>
              <a:rPr lang="pt-BR" sz="2000" dirty="0">
                <a:solidFill>
                  <a:schemeClr val="bg1"/>
                </a:solidFill>
              </a:rPr>
              <a:t>GERAR O RELATÓRIO DE INCONSISTÊNCIA PARA INICIAR SEU TRABALHO. PARA TANTO, SELECIONE QUALQUER ALUNO E CLIQUE NO BOTÃO “RELAÇÃO DE INCONSISTÊNCIA ENTRE REMATRÍCULA E SISGESC”;</a:t>
            </a:r>
            <a:endParaRPr lang="pt-BR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949" y="2305336"/>
            <a:ext cx="7624293" cy="403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34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103289" y="323580"/>
            <a:ext cx="10088452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NO RELATÓRIO DE INCONSISTÊNCIA PODERÁ SER VISUALIZADO O COMPARATIVO DAS INFORMAÇÕES DADAS NA REMATRÍCULA (LADO ESQUERDO) E O QUE ESTÁ ATUALMENTE NO SISGESC (LADO DIREITO). NESSE RELATÓRIO É POSSÍVEL VISUALIZAR AS DIFERENÇAS ENTRE UM E OUTRO CADASTRO.</a:t>
            </a: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VEJA O RELATÓRIO:</a:t>
            </a:r>
            <a:endParaRPr lang="pt-BR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m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837" y="1687132"/>
            <a:ext cx="5164428" cy="491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519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824248" y="378681"/>
            <a:ext cx="102258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5) VOCÊ PODERÁ TAMBÉM VERIFICAR</a:t>
            </a:r>
            <a:r>
              <a:rPr lang="pt-BR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 ALUNOS QUE AINDA NÃO FIZERAM A REMATRÍCULA CLICANDO NO BOTÃO “ALUNOS NÃO FIZERAM A REMATRÍCULA”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5" name="Imagem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101" y="1249251"/>
            <a:ext cx="8242479" cy="489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957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933037" y="478573"/>
            <a:ext cx="223522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6) VEJA O RELATÓRIO</a:t>
            </a:r>
            <a:r>
              <a:rPr lang="pt-BR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pt-B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7"/>
          <a:stretch/>
        </p:blipFill>
        <p:spPr bwMode="auto">
          <a:xfrm>
            <a:off x="2601532" y="867269"/>
            <a:ext cx="5808372" cy="53918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83724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579549" y="542669"/>
            <a:ext cx="10290220" cy="1878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APÓS O PERÍODO DE REMATRÍCULA, OU SEJA 27/10/2017, OS AES OU RESPONSÁVEIS PELO SISGESC, TERÃO PERMISSÃO DE IMPORTÁ-LOS, NÃO IMPORTÁ-LOS OU ALTERÁ-LOS. PARA ISSO UTILIZE:</a:t>
            </a:r>
            <a:endParaRPr lang="pt-BR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7) CLIQUE NO PRIMEIRO ALUNO DA SUA LISTA;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8)</a:t>
            </a:r>
            <a:r>
              <a:rPr lang="pt-BR" dirty="0">
                <a:solidFill>
                  <a:schemeClr val="bg1"/>
                </a:solidFill>
              </a:rPr>
              <a:t> PRESSIONE O BOTÃO </a:t>
            </a:r>
            <a:r>
              <a:rPr lang="pt-BR" u="sng" dirty="0">
                <a:solidFill>
                  <a:schemeClr val="bg1"/>
                </a:solidFill>
              </a:rPr>
              <a:t>ATUALIZAR SISGESC.</a:t>
            </a:r>
            <a:endParaRPr lang="pt-BR" dirty="0">
              <a:solidFill>
                <a:schemeClr val="bg1"/>
              </a:solidFill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pt-B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73" y="2163652"/>
            <a:ext cx="6346432" cy="425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659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592428" y="344422"/>
            <a:ext cx="9839459" cy="6414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 NESTA TELA QUE SERÁ CONFIRMADO SE QUER OU NÃO, QUE OS DADOS INFORMADOS PELOS PAIS SEJAM SOBREPOSTOS AOS QUE ESTÃO NO SISGESC.</a:t>
            </a:r>
            <a:endParaRPr lang="pt-BR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9) OBSERVE OS QUADRADINHOS ANTES DA MATRIZ.</a:t>
            </a:r>
            <a:endParaRPr lang="pt-BR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VOCÊ SELECIONAR O QUADRADO, O DADO SERÁ SOBREPOSTO, CASO CONTRÁRIO PERMANECERÁ COMO ESTÁ.</a:t>
            </a:r>
            <a:endParaRPr lang="pt-BR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 TAMBÉM A MATRÍCULA, VEJA QUE PODERÁ NO MESMO ALUNO TER VÁRIAS ALTERAÇÕES; SELECIONE AS QUE VOCÊ ACHA NECESSÁRIO ATUALIZAR.</a:t>
            </a:r>
            <a:endParaRPr lang="pt-BR" sz="2400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endParaRPr lang="pt-BR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10) TECLE </a:t>
            </a:r>
            <a:r>
              <a:rPr lang="pt-BR" u="sng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ATUALIZAR SISGESC</a:t>
            </a: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pt-BR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894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AO CLICAR NO BOTÃO ATUALIZAR SISGESC, OS DADOS INFORMADOS NA MATRÍCULA IRÃO SOBREPOR O QUE ESTÁ INFORMADO NO SISGESC SEM A NECESSIDADE DE VOLTAR AO CADASTRO DO ALUNO E MODIFICAR</a:t>
            </a:r>
            <a:r>
              <a:rPr lang="pt-BR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894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11)APARECERÁ UMA TELA DE CONFIRMAÇÃO:</a:t>
            </a:r>
            <a:endParaRPr lang="pt-BR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pt-BR" dirty="0" err="1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</a:t>
            </a: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CASO NOTE ALGUMA INCONSISTÊNCIA OU TENHA DÚVIDA QUANTO AOS DADOS FORNECIDOS NÃO ATUALIZE AQUELE ALUNO E, DEIXE AS INFORMAÇÕES JÁ CONTIDAS NO SISTEMA.</a:t>
            </a:r>
            <a:endParaRPr lang="pt-BR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 </a:t>
            </a:r>
            <a:r>
              <a:rPr lang="pt-BR" dirty="0" err="1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CEPs</a:t>
            </a:r>
            <a:r>
              <a:rPr lang="pt-BR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PASSARÃO PELA REGRA DE VALIDAÇÃO DO CENSO, CASO NÃO SEJAM COERENTES COM A REGRA, SERÁ OBRIGATÓRIA SUA ALTERAÇÃO.</a:t>
            </a:r>
            <a:endParaRPr lang="pt-BR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638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130" y="553793"/>
            <a:ext cx="9272788" cy="556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62188"/>
      </p:ext>
    </p:extLst>
  </p:cSld>
  <p:clrMapOvr>
    <a:masterClrMapping/>
  </p:clrMapOvr>
</p:sld>
</file>

<file path=ppt/theme/theme1.xml><?xml version="1.0" encoding="utf-8"?>
<a:theme xmlns:a="http://schemas.openxmlformats.org/drawingml/2006/main" name="Fatia">
  <a:themeElements>
    <a:clrScheme name="Fatia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Fatia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t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53</TotalTime>
  <Words>386</Words>
  <Application>Microsoft Office PowerPoint</Application>
  <PresentationFormat>Personalizar</PresentationFormat>
  <Paragraphs>40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Fatia</vt:lpstr>
      <vt:lpstr>Orientações rematrículas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UNIVALI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CALI</dc:creator>
  <cp:lastModifiedBy>Eventos</cp:lastModifiedBy>
  <cp:revision>10</cp:revision>
  <dcterms:created xsi:type="dcterms:W3CDTF">2017-10-25T18:49:45Z</dcterms:created>
  <dcterms:modified xsi:type="dcterms:W3CDTF">2017-11-20T15:27:05Z</dcterms:modified>
</cp:coreProperties>
</file>