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66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63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6827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0673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840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6280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9915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2111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232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176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69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479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902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7905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408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1293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39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6BCC36F-5DFC-4485-A659-8F5C44AFDFF7}" type="datetimeFigureOut">
              <a:rPr lang="pt-BR" smtClean="0"/>
              <a:t>25/10/2017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0333FE-B4C5-4874-959C-DC1D2E5AAF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31939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6381" y="207801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sz="4800" dirty="0" smtClean="0"/>
              <a:t>REMATRICULA ON LINE 2018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2488832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84" y="605306"/>
            <a:ext cx="11261288" cy="499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72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346" y="230269"/>
            <a:ext cx="8190964" cy="637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452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"/>
          <a:stretch/>
        </p:blipFill>
        <p:spPr>
          <a:xfrm>
            <a:off x="3103808" y="334851"/>
            <a:ext cx="5871287" cy="630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23832"/>
      </p:ext>
    </p:extLst>
  </p:cSld>
  <p:clrMapOvr>
    <a:masterClrMapping/>
  </p:clrMapOvr>
</p:sld>
</file>

<file path=ppt/theme/theme1.xml><?xml version="1.0" encoding="utf-8"?>
<a:theme xmlns:a="http://schemas.openxmlformats.org/drawingml/2006/main" name="Fatia">
  <a:themeElements>
    <a:clrScheme name="Fatia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Fati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t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</TotalTime>
  <Words>4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Fatia</vt:lpstr>
      <vt:lpstr>REMATRICULA ON LINE 2018</vt:lpstr>
      <vt:lpstr>Apresentação do PowerPoint</vt:lpstr>
      <vt:lpstr>Apresentação do PowerPoint</vt:lpstr>
      <vt:lpstr>Apresentação do PowerPoint</vt:lpstr>
    </vt:vector>
  </TitlesOfParts>
  <Company>UNIVALI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CALI</dc:creator>
  <cp:lastModifiedBy>CALI</cp:lastModifiedBy>
  <cp:revision>3</cp:revision>
  <dcterms:created xsi:type="dcterms:W3CDTF">2017-10-25T19:48:00Z</dcterms:created>
  <dcterms:modified xsi:type="dcterms:W3CDTF">2017-10-25T20:04:11Z</dcterms:modified>
</cp:coreProperties>
</file>