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56" r:id="rId2"/>
    <p:sldId id="300" r:id="rId3"/>
    <p:sldId id="265" r:id="rId4"/>
    <p:sldId id="257" r:id="rId5"/>
    <p:sldId id="261" r:id="rId6"/>
    <p:sldId id="268" r:id="rId7"/>
    <p:sldId id="295" r:id="rId8"/>
    <p:sldId id="302" r:id="rId9"/>
    <p:sldId id="275" r:id="rId10"/>
    <p:sldId id="276" r:id="rId11"/>
    <p:sldId id="306" r:id="rId12"/>
    <p:sldId id="305" r:id="rId13"/>
    <p:sldId id="303" r:id="rId14"/>
    <p:sldId id="277" r:id="rId15"/>
    <p:sldId id="278" r:id="rId16"/>
    <p:sldId id="307" r:id="rId17"/>
    <p:sldId id="308" r:id="rId18"/>
    <p:sldId id="282" r:id="rId19"/>
  </p:sldIdLst>
  <p:sldSz cx="9144000" cy="6858000" type="screen4x3"/>
  <p:notesSz cx="6858000" cy="9144000"/>
  <p:defaultTextStyle>
    <a:defPPr>
      <a:defRPr lang="pt-B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CC33"/>
    <a:srgbClr val="C30772"/>
    <a:srgbClr val="EF7FB7"/>
    <a:srgbClr val="FF99FF"/>
    <a:srgbClr val="FF66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C1117A9-1B29-CB43-B33C-C7937E78B734}" type="doc">
      <dgm:prSet loTypeId="urn:microsoft.com/office/officeart/2008/layout/VerticalCurvedList" loCatId="" qsTypeId="urn:microsoft.com/office/officeart/2005/8/quickstyle/simple2" qsCatId="simple" csTypeId="urn:microsoft.com/office/officeart/2005/8/colors/accent0_1" csCatId="mainScheme" phldr="1"/>
      <dgm:spPr/>
      <dgm:t>
        <a:bodyPr/>
        <a:lstStyle/>
        <a:p>
          <a:endParaRPr lang="pt-BR"/>
        </a:p>
      </dgm:t>
    </dgm:pt>
    <dgm:pt modelId="{65E663C9-1C15-5B44-9A32-5B50E2CD7295}">
      <dgm:prSet custT="1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>
        <a:solidFill>
          <a:schemeClr val="tx2">
            <a:lumMod val="20000"/>
            <a:lumOff val="80000"/>
          </a:schemeClr>
        </a:solidFill>
      </dgm:spPr>
      <dgm:t>
        <a:bodyPr/>
        <a:lstStyle/>
        <a:p>
          <a:pPr rtl="0"/>
          <a:endParaRPr lang="pt-PT" sz="2400" strike="noStrike" noProof="0" dirty="0" smtClean="0">
            <a:solidFill>
              <a:srgbClr val="FF0000"/>
            </a:solidFill>
          </a:endParaRPr>
        </a:p>
        <a:p>
          <a:pPr rtl="0"/>
          <a:r>
            <a:rPr lang="pt-PT" sz="2800" b="1" strike="noStrike" noProof="0" dirty="0" smtClean="0">
              <a:solidFill>
                <a:schemeClr val="tx1"/>
              </a:solidFill>
            </a:rPr>
            <a:t>Coordenação de Educação Especial</a:t>
          </a:r>
          <a:endParaRPr lang="pt-PT" sz="2800" b="1" strike="noStrike" noProof="0" dirty="0" smtClean="0">
            <a:solidFill>
              <a:schemeClr val="tx1"/>
            </a:solidFill>
          </a:endParaRPr>
        </a:p>
        <a:p>
          <a:pPr rtl="0"/>
          <a:endParaRPr lang="pt-PT" sz="2400" strike="noStrike" noProof="0" dirty="0" smtClean="0">
            <a:solidFill>
              <a:srgbClr val="FF0000"/>
            </a:solidFill>
          </a:endParaRPr>
        </a:p>
        <a:p>
          <a:pPr rtl="0"/>
          <a:endParaRPr lang="pt-PT" sz="2400" strike="noStrike" noProof="0" dirty="0">
            <a:solidFill>
              <a:srgbClr val="FF0000"/>
            </a:solidFill>
          </a:endParaRPr>
        </a:p>
      </dgm:t>
    </dgm:pt>
    <dgm:pt modelId="{3A69A5B8-E622-BD46-802A-F16A855E3D68}" type="parTrans" cxnId="{16A671C5-41D3-8A4A-89F4-58D538DDF137}">
      <dgm:prSet/>
      <dgm:spPr/>
      <dgm:t>
        <a:bodyPr/>
        <a:lstStyle/>
        <a:p>
          <a:endParaRPr lang="pt-BR"/>
        </a:p>
      </dgm:t>
    </dgm:pt>
    <dgm:pt modelId="{48A10E5C-4435-2649-A467-6AE1DCD5EE15}" type="sibTrans" cxnId="{16A671C5-41D3-8A4A-89F4-58D538DDF137}">
      <dgm:prSet/>
      <dgm:spPr/>
      <dgm:t>
        <a:bodyPr/>
        <a:lstStyle/>
        <a:p>
          <a:endParaRPr lang="pt-BR"/>
        </a:p>
      </dgm:t>
    </dgm:pt>
    <dgm:pt modelId="{EDDE8641-31C5-4E55-A29D-BF1625CA037A}">
      <dgm:prSet custT="1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>
        <a:solidFill>
          <a:schemeClr val="accent6">
            <a:lumMod val="20000"/>
            <a:lumOff val="80000"/>
          </a:schemeClr>
        </a:solidFill>
      </dgm:spPr>
      <dgm:t>
        <a:bodyPr/>
        <a:lstStyle/>
        <a:p>
          <a:pPr rtl="0"/>
          <a:r>
            <a:rPr lang="pt-PT" sz="2800" b="1" noProof="0" dirty="0" smtClean="0">
              <a:solidFill>
                <a:schemeClr val="tx1"/>
              </a:solidFill>
            </a:rPr>
            <a:t>Coordenação de Educação em Direitos Humanos e Diversidade</a:t>
          </a:r>
          <a:endParaRPr lang="pt-PT" sz="2800" b="1" noProof="0" dirty="0">
            <a:solidFill>
              <a:schemeClr val="tx1"/>
            </a:solidFill>
          </a:endParaRPr>
        </a:p>
      </dgm:t>
    </dgm:pt>
    <dgm:pt modelId="{96FA12E3-AD55-47CC-9BE7-DE0CEDBFB885}" type="parTrans" cxnId="{BF4E35CC-C11C-498A-8001-4CEEE2C8C7A8}">
      <dgm:prSet/>
      <dgm:spPr/>
      <dgm:t>
        <a:bodyPr/>
        <a:lstStyle/>
        <a:p>
          <a:endParaRPr lang="pt-BR"/>
        </a:p>
      </dgm:t>
    </dgm:pt>
    <dgm:pt modelId="{1F99350B-5B8B-43A1-8C16-160EDA3B2C45}" type="sibTrans" cxnId="{BF4E35CC-C11C-498A-8001-4CEEE2C8C7A8}">
      <dgm:prSet/>
      <dgm:spPr/>
      <dgm:t>
        <a:bodyPr/>
        <a:lstStyle/>
        <a:p>
          <a:endParaRPr lang="pt-BR"/>
        </a:p>
      </dgm:t>
    </dgm:pt>
    <dgm:pt modelId="{7DAD0071-E2C4-471E-9362-D92DD1C6488E}">
      <dgm:prSet custT="1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pt-BR" sz="2800" b="1" dirty="0" smtClean="0">
              <a:solidFill>
                <a:schemeClr val="tx1"/>
              </a:solidFill>
            </a:rPr>
            <a:t>Coordenação de Educação do Campo</a:t>
          </a:r>
          <a:endParaRPr lang="pt-BR" sz="2800" b="1" dirty="0" smtClean="0">
            <a:solidFill>
              <a:schemeClr val="tx1"/>
            </a:solidFill>
          </a:endParaRPr>
        </a:p>
      </dgm:t>
    </dgm:pt>
    <dgm:pt modelId="{935A3257-D708-43DA-8584-E7067B9CD14E}" type="parTrans" cxnId="{825214E3-0895-4C48-809F-484FD0CBA685}">
      <dgm:prSet/>
      <dgm:spPr/>
      <dgm:t>
        <a:bodyPr/>
        <a:lstStyle/>
        <a:p>
          <a:endParaRPr lang="pt-BR"/>
        </a:p>
      </dgm:t>
    </dgm:pt>
    <dgm:pt modelId="{52388502-68F7-47C2-AB7E-D104B499AC4B}" type="sibTrans" cxnId="{825214E3-0895-4C48-809F-484FD0CBA685}">
      <dgm:prSet/>
      <dgm:spPr/>
      <dgm:t>
        <a:bodyPr/>
        <a:lstStyle/>
        <a:p>
          <a:endParaRPr lang="pt-BR"/>
        </a:p>
      </dgm:t>
    </dgm:pt>
    <dgm:pt modelId="{347F4342-4BE5-4B4E-BEC5-46FFDE5CBD28}">
      <dgm:prSet custT="1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>
        <a:solidFill>
          <a:schemeClr val="accent2">
            <a:lumMod val="20000"/>
            <a:lumOff val="80000"/>
          </a:schemeClr>
        </a:solidFill>
      </dgm:spPr>
      <dgm:t>
        <a:bodyPr/>
        <a:lstStyle/>
        <a:p>
          <a:pPr rtl="0"/>
          <a:r>
            <a:rPr lang="pt-PT" sz="2800" b="1" noProof="0" dirty="0" smtClean="0">
              <a:solidFill>
                <a:schemeClr val="tx1"/>
              </a:solidFill>
            </a:rPr>
            <a:t>Coordenação de Educação de Jovens e Adultos</a:t>
          </a:r>
          <a:endParaRPr lang="pt-PT" sz="2800" b="1" noProof="0" dirty="0">
            <a:solidFill>
              <a:schemeClr val="tx1"/>
            </a:solidFill>
          </a:endParaRPr>
        </a:p>
      </dgm:t>
    </dgm:pt>
    <dgm:pt modelId="{382A2DCE-2043-4E3E-9701-DF3E24304FFD}" type="parTrans" cxnId="{03407045-4DFE-4F2F-AB35-B06783E4AF82}">
      <dgm:prSet/>
      <dgm:spPr/>
      <dgm:t>
        <a:bodyPr/>
        <a:lstStyle/>
        <a:p>
          <a:endParaRPr lang="pt-BR"/>
        </a:p>
      </dgm:t>
    </dgm:pt>
    <dgm:pt modelId="{ECF654B1-DFF6-47E0-8FA2-7F215808D79A}" type="sibTrans" cxnId="{03407045-4DFE-4F2F-AB35-B06783E4AF82}">
      <dgm:prSet/>
      <dgm:spPr/>
      <dgm:t>
        <a:bodyPr/>
        <a:lstStyle/>
        <a:p>
          <a:endParaRPr lang="pt-BR"/>
        </a:p>
      </dgm:t>
    </dgm:pt>
    <dgm:pt modelId="{B3353990-E8BB-EC42-A89E-C1167E2E3C5E}" type="pres">
      <dgm:prSet presAssocID="{2C1117A9-1B29-CB43-B33C-C7937E78B734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pt-BR"/>
        </a:p>
      </dgm:t>
    </dgm:pt>
    <dgm:pt modelId="{41D90992-F355-1645-84FF-04C79D39A3A9}" type="pres">
      <dgm:prSet presAssocID="{2C1117A9-1B29-CB43-B33C-C7937E78B734}" presName="Name1" presStyleCnt="0"/>
      <dgm:spPr/>
    </dgm:pt>
    <dgm:pt modelId="{9277EE7A-1A56-7B40-8BC9-33A07F5E03DA}" type="pres">
      <dgm:prSet presAssocID="{2C1117A9-1B29-CB43-B33C-C7937E78B734}" presName="cycle" presStyleCnt="0"/>
      <dgm:spPr/>
    </dgm:pt>
    <dgm:pt modelId="{F4FB54A7-B125-1744-A0EB-9982D8800A42}" type="pres">
      <dgm:prSet presAssocID="{2C1117A9-1B29-CB43-B33C-C7937E78B734}" presName="srcNode" presStyleLbl="node1" presStyleIdx="0" presStyleCnt="4"/>
      <dgm:spPr/>
    </dgm:pt>
    <dgm:pt modelId="{A0FD16CE-5FDF-3740-8F02-E35A28A8D6AA}" type="pres">
      <dgm:prSet presAssocID="{2C1117A9-1B29-CB43-B33C-C7937E78B734}" presName="conn" presStyleLbl="parChTrans1D2" presStyleIdx="0" presStyleCnt="1"/>
      <dgm:spPr/>
      <dgm:t>
        <a:bodyPr/>
        <a:lstStyle/>
        <a:p>
          <a:endParaRPr lang="pt-BR"/>
        </a:p>
      </dgm:t>
    </dgm:pt>
    <dgm:pt modelId="{72113D69-D7F5-6E4F-91B9-92DF4F09EB15}" type="pres">
      <dgm:prSet presAssocID="{2C1117A9-1B29-CB43-B33C-C7937E78B734}" presName="extraNode" presStyleLbl="node1" presStyleIdx="0" presStyleCnt="4"/>
      <dgm:spPr/>
    </dgm:pt>
    <dgm:pt modelId="{621EB6A7-2620-4C47-B52A-323213CD32E8}" type="pres">
      <dgm:prSet presAssocID="{2C1117A9-1B29-CB43-B33C-C7937E78B734}" presName="dstNode" presStyleLbl="node1" presStyleIdx="0" presStyleCnt="4"/>
      <dgm:spPr/>
    </dgm:pt>
    <dgm:pt modelId="{02FE1A3F-C9D2-A34F-9C5F-14DA03A5CCAF}" type="pres">
      <dgm:prSet presAssocID="{65E663C9-1C15-5B44-9A32-5B50E2CD7295}" presName="text_1" presStyleLbl="node1" presStyleIdx="0" presStyleCnt="4" custScaleX="94459" custScaleY="109938" custLinFactNeighborX="2007" custLinFactNeighborY="-11151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2A9CBC8A-8810-E440-9EF3-7AB51BD91E22}" type="pres">
      <dgm:prSet presAssocID="{65E663C9-1C15-5B44-9A32-5B50E2CD7295}" presName="accent_1" presStyleCnt="0"/>
      <dgm:spPr/>
    </dgm:pt>
    <dgm:pt modelId="{F2F55E9B-7345-8F46-86BE-E64C9A749C2D}" type="pres">
      <dgm:prSet presAssocID="{65E663C9-1C15-5B44-9A32-5B50E2CD7295}" presName="accentRepeatNode" presStyleLbl="solidFgAcc1" presStyleIdx="0" presStyleCnt="4" custScaleX="101333" custScaleY="106625" custLinFactNeighborX="-1353" custLinFactNeighborY="-5001"/>
      <dgm:spPr>
        <a:solidFill>
          <a:schemeClr val="tx2">
            <a:lumMod val="60000"/>
            <a:lumOff val="40000"/>
          </a:schemeClr>
        </a:solidFill>
      </dgm:spPr>
      <dgm:t>
        <a:bodyPr/>
        <a:lstStyle/>
        <a:p>
          <a:endParaRPr lang="pt-BR"/>
        </a:p>
      </dgm:t>
    </dgm:pt>
    <dgm:pt modelId="{B02A0DCA-3F7C-4B46-9979-F333262C7E4C}" type="pres">
      <dgm:prSet presAssocID="{7DAD0071-E2C4-471E-9362-D92DD1C6488E}" presName="text_2" presStyleLbl="node1" presStyleIdx="1" presStyleCnt="4" custScaleX="101953" custScaleY="123735" custLinFactNeighborX="3657" custLinFactNeighborY="-7168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CD51E881-87D8-44CD-AA66-F42C20109D58}" type="pres">
      <dgm:prSet presAssocID="{7DAD0071-E2C4-471E-9362-D92DD1C6488E}" presName="accent_2" presStyleCnt="0"/>
      <dgm:spPr/>
    </dgm:pt>
    <dgm:pt modelId="{E98CD89A-56F2-42A0-B7BE-E22C72742D58}" type="pres">
      <dgm:prSet presAssocID="{7DAD0071-E2C4-471E-9362-D92DD1C6488E}" presName="accentRepeatNode" presStyleLbl="solidFgAcc1" presStyleIdx="1" presStyleCnt="4" custScaleX="97026" custScaleY="107490"/>
      <dgm:spPr>
        <a:solidFill>
          <a:schemeClr val="accent3"/>
        </a:solidFill>
      </dgm:spPr>
      <dgm:t>
        <a:bodyPr/>
        <a:lstStyle/>
        <a:p>
          <a:endParaRPr lang="pt-BR"/>
        </a:p>
      </dgm:t>
    </dgm:pt>
    <dgm:pt modelId="{BBBEA021-4D8B-4BAF-BAF3-FE09E422949F}" type="pres">
      <dgm:prSet presAssocID="{EDDE8641-31C5-4E55-A29D-BF1625CA037A}" presName="text_3" presStyleLbl="node1" presStyleIdx="2" presStyleCnt="4" custScaleX="94118" custScaleY="112043" custLinFactNeighborX="-1618" custLinFactNeighborY="1322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D10CD0A8-F625-4ED2-96E8-3D7F2846C6CF}" type="pres">
      <dgm:prSet presAssocID="{EDDE8641-31C5-4E55-A29D-BF1625CA037A}" presName="accent_3" presStyleCnt="0"/>
      <dgm:spPr/>
    </dgm:pt>
    <dgm:pt modelId="{768920EA-2BA3-45D2-A41D-F37521589A0D}" type="pres">
      <dgm:prSet presAssocID="{EDDE8641-31C5-4E55-A29D-BF1625CA037A}" presName="accentRepeatNode" presStyleLbl="solidFgAcc1" presStyleIdx="2" presStyleCnt="4" custScaleX="97984" custScaleY="98353"/>
      <dgm:spPr>
        <a:solidFill>
          <a:schemeClr val="accent2">
            <a:lumMod val="75000"/>
          </a:schemeClr>
        </a:solidFill>
      </dgm:spPr>
      <dgm:t>
        <a:bodyPr/>
        <a:lstStyle/>
        <a:p>
          <a:endParaRPr lang="pt-BR"/>
        </a:p>
      </dgm:t>
    </dgm:pt>
    <dgm:pt modelId="{1F27D74F-919C-4978-A96C-8C560E862A56}" type="pres">
      <dgm:prSet presAssocID="{347F4342-4BE5-4B4E-BEC5-46FFDE5CBD28}" presName="text_4" presStyleLbl="node1" presStyleIdx="3" presStyleCnt="4" custScaleX="94282" custScaleY="118175" custLinFactNeighborX="-363" custLinFactNeighborY="3327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A7F11CC2-2521-4791-8D16-FC0ECD3F68D2}" type="pres">
      <dgm:prSet presAssocID="{347F4342-4BE5-4B4E-BEC5-46FFDE5CBD28}" presName="accent_4" presStyleCnt="0"/>
      <dgm:spPr/>
    </dgm:pt>
    <dgm:pt modelId="{99A7640E-C7C6-483C-9207-76C379D5D058}" type="pres">
      <dgm:prSet presAssocID="{347F4342-4BE5-4B4E-BEC5-46FFDE5CBD28}" presName="accentRepeatNode" presStyleLbl="solidFgAcc1" presStyleIdx="3" presStyleCnt="4"/>
      <dgm:spPr>
        <a:solidFill>
          <a:srgbClr val="C30772"/>
        </a:solidFill>
      </dgm:spPr>
      <dgm:t>
        <a:bodyPr/>
        <a:lstStyle/>
        <a:p>
          <a:endParaRPr lang="pt-BR"/>
        </a:p>
      </dgm:t>
    </dgm:pt>
  </dgm:ptLst>
  <dgm:cxnLst>
    <dgm:cxn modelId="{BF4E35CC-C11C-498A-8001-4CEEE2C8C7A8}" srcId="{2C1117A9-1B29-CB43-B33C-C7937E78B734}" destId="{EDDE8641-31C5-4E55-A29D-BF1625CA037A}" srcOrd="2" destOrd="0" parTransId="{96FA12E3-AD55-47CC-9BE7-DE0CEDBFB885}" sibTransId="{1F99350B-5B8B-43A1-8C16-160EDA3B2C45}"/>
    <dgm:cxn modelId="{5FE8A1C8-CBF3-414A-9410-C23390C3B55B}" type="presOf" srcId="{2C1117A9-1B29-CB43-B33C-C7937E78B734}" destId="{B3353990-E8BB-EC42-A89E-C1167E2E3C5E}" srcOrd="0" destOrd="0" presId="urn:microsoft.com/office/officeart/2008/layout/VerticalCurvedList"/>
    <dgm:cxn modelId="{8F984220-0F7F-45AA-A251-653FADF28BC1}" type="presOf" srcId="{347F4342-4BE5-4B4E-BEC5-46FFDE5CBD28}" destId="{1F27D74F-919C-4978-A96C-8C560E862A56}" srcOrd="0" destOrd="0" presId="urn:microsoft.com/office/officeart/2008/layout/VerticalCurvedList"/>
    <dgm:cxn modelId="{4C76FD0B-AD7C-4664-BA18-11DF80BD56D4}" type="presOf" srcId="{7DAD0071-E2C4-471E-9362-D92DD1C6488E}" destId="{B02A0DCA-3F7C-4B46-9979-F333262C7E4C}" srcOrd="0" destOrd="0" presId="urn:microsoft.com/office/officeart/2008/layout/VerticalCurvedList"/>
    <dgm:cxn modelId="{1CAA09E5-5140-4D88-930C-801CCF066C87}" type="presOf" srcId="{EDDE8641-31C5-4E55-A29D-BF1625CA037A}" destId="{BBBEA021-4D8B-4BAF-BAF3-FE09E422949F}" srcOrd="0" destOrd="0" presId="urn:microsoft.com/office/officeart/2008/layout/VerticalCurvedList"/>
    <dgm:cxn modelId="{AC798C23-03D9-4D3A-B54A-11256A488986}" type="presOf" srcId="{48A10E5C-4435-2649-A467-6AE1DCD5EE15}" destId="{A0FD16CE-5FDF-3740-8F02-E35A28A8D6AA}" srcOrd="0" destOrd="0" presId="urn:microsoft.com/office/officeart/2008/layout/VerticalCurvedList"/>
    <dgm:cxn modelId="{16A671C5-41D3-8A4A-89F4-58D538DDF137}" srcId="{2C1117A9-1B29-CB43-B33C-C7937E78B734}" destId="{65E663C9-1C15-5B44-9A32-5B50E2CD7295}" srcOrd="0" destOrd="0" parTransId="{3A69A5B8-E622-BD46-802A-F16A855E3D68}" sibTransId="{48A10E5C-4435-2649-A467-6AE1DCD5EE15}"/>
    <dgm:cxn modelId="{FC0DD790-9CB5-43A1-A0B4-C7F31791EE3F}" type="presOf" srcId="{65E663C9-1C15-5B44-9A32-5B50E2CD7295}" destId="{02FE1A3F-C9D2-A34F-9C5F-14DA03A5CCAF}" srcOrd="0" destOrd="0" presId="urn:microsoft.com/office/officeart/2008/layout/VerticalCurvedList"/>
    <dgm:cxn modelId="{03407045-4DFE-4F2F-AB35-B06783E4AF82}" srcId="{2C1117A9-1B29-CB43-B33C-C7937E78B734}" destId="{347F4342-4BE5-4B4E-BEC5-46FFDE5CBD28}" srcOrd="3" destOrd="0" parTransId="{382A2DCE-2043-4E3E-9701-DF3E24304FFD}" sibTransId="{ECF654B1-DFF6-47E0-8FA2-7F215808D79A}"/>
    <dgm:cxn modelId="{825214E3-0895-4C48-809F-484FD0CBA685}" srcId="{2C1117A9-1B29-CB43-B33C-C7937E78B734}" destId="{7DAD0071-E2C4-471E-9362-D92DD1C6488E}" srcOrd="1" destOrd="0" parTransId="{935A3257-D708-43DA-8584-E7067B9CD14E}" sibTransId="{52388502-68F7-47C2-AB7E-D104B499AC4B}"/>
    <dgm:cxn modelId="{1C57E157-9AB4-48BD-82B5-F27438628077}" type="presParOf" srcId="{B3353990-E8BB-EC42-A89E-C1167E2E3C5E}" destId="{41D90992-F355-1645-84FF-04C79D39A3A9}" srcOrd="0" destOrd="0" presId="urn:microsoft.com/office/officeart/2008/layout/VerticalCurvedList"/>
    <dgm:cxn modelId="{1C57F61E-1577-4B3B-8024-FB1DEE49C777}" type="presParOf" srcId="{41D90992-F355-1645-84FF-04C79D39A3A9}" destId="{9277EE7A-1A56-7B40-8BC9-33A07F5E03DA}" srcOrd="0" destOrd="0" presId="urn:microsoft.com/office/officeart/2008/layout/VerticalCurvedList"/>
    <dgm:cxn modelId="{9249243D-BC23-47CF-8052-4CD1D2998D82}" type="presParOf" srcId="{9277EE7A-1A56-7B40-8BC9-33A07F5E03DA}" destId="{F4FB54A7-B125-1744-A0EB-9982D8800A42}" srcOrd="0" destOrd="0" presId="urn:microsoft.com/office/officeart/2008/layout/VerticalCurvedList"/>
    <dgm:cxn modelId="{B07AEEC3-E434-4989-84ED-89E7A6EAFCA2}" type="presParOf" srcId="{9277EE7A-1A56-7B40-8BC9-33A07F5E03DA}" destId="{A0FD16CE-5FDF-3740-8F02-E35A28A8D6AA}" srcOrd="1" destOrd="0" presId="urn:microsoft.com/office/officeart/2008/layout/VerticalCurvedList"/>
    <dgm:cxn modelId="{402BC513-505D-4740-B566-2F7B172DD28D}" type="presParOf" srcId="{9277EE7A-1A56-7B40-8BC9-33A07F5E03DA}" destId="{72113D69-D7F5-6E4F-91B9-92DF4F09EB15}" srcOrd="2" destOrd="0" presId="urn:microsoft.com/office/officeart/2008/layout/VerticalCurvedList"/>
    <dgm:cxn modelId="{ABA58506-5896-4E5B-911E-94AE44F6D4C5}" type="presParOf" srcId="{9277EE7A-1A56-7B40-8BC9-33A07F5E03DA}" destId="{621EB6A7-2620-4C47-B52A-323213CD32E8}" srcOrd="3" destOrd="0" presId="urn:microsoft.com/office/officeart/2008/layout/VerticalCurvedList"/>
    <dgm:cxn modelId="{024D40C1-6F4E-4762-92F8-65E669F345C6}" type="presParOf" srcId="{41D90992-F355-1645-84FF-04C79D39A3A9}" destId="{02FE1A3F-C9D2-A34F-9C5F-14DA03A5CCAF}" srcOrd="1" destOrd="0" presId="urn:microsoft.com/office/officeart/2008/layout/VerticalCurvedList"/>
    <dgm:cxn modelId="{00EAB4C8-51CD-4AC8-8639-EC7F605CFF27}" type="presParOf" srcId="{41D90992-F355-1645-84FF-04C79D39A3A9}" destId="{2A9CBC8A-8810-E440-9EF3-7AB51BD91E22}" srcOrd="2" destOrd="0" presId="urn:microsoft.com/office/officeart/2008/layout/VerticalCurvedList"/>
    <dgm:cxn modelId="{62FDE649-E6F6-4AB6-80E5-88BF7D8706C5}" type="presParOf" srcId="{2A9CBC8A-8810-E440-9EF3-7AB51BD91E22}" destId="{F2F55E9B-7345-8F46-86BE-E64C9A749C2D}" srcOrd="0" destOrd="0" presId="urn:microsoft.com/office/officeart/2008/layout/VerticalCurvedList"/>
    <dgm:cxn modelId="{11158423-A356-43F4-BD83-C9EA4A78C5A8}" type="presParOf" srcId="{41D90992-F355-1645-84FF-04C79D39A3A9}" destId="{B02A0DCA-3F7C-4B46-9979-F333262C7E4C}" srcOrd="3" destOrd="0" presId="urn:microsoft.com/office/officeart/2008/layout/VerticalCurvedList"/>
    <dgm:cxn modelId="{BAC33D5E-A6BB-4411-927F-259E242CF227}" type="presParOf" srcId="{41D90992-F355-1645-84FF-04C79D39A3A9}" destId="{CD51E881-87D8-44CD-AA66-F42C20109D58}" srcOrd="4" destOrd="0" presId="urn:microsoft.com/office/officeart/2008/layout/VerticalCurvedList"/>
    <dgm:cxn modelId="{0CB82F6C-486D-4A95-AF66-6EBA5B9D395F}" type="presParOf" srcId="{CD51E881-87D8-44CD-AA66-F42C20109D58}" destId="{E98CD89A-56F2-42A0-B7BE-E22C72742D58}" srcOrd="0" destOrd="0" presId="urn:microsoft.com/office/officeart/2008/layout/VerticalCurvedList"/>
    <dgm:cxn modelId="{727F426A-38F3-4875-8286-0F2013178093}" type="presParOf" srcId="{41D90992-F355-1645-84FF-04C79D39A3A9}" destId="{BBBEA021-4D8B-4BAF-BAF3-FE09E422949F}" srcOrd="5" destOrd="0" presId="urn:microsoft.com/office/officeart/2008/layout/VerticalCurvedList"/>
    <dgm:cxn modelId="{8974B4F1-0879-4DAF-9550-6588CC173D82}" type="presParOf" srcId="{41D90992-F355-1645-84FF-04C79D39A3A9}" destId="{D10CD0A8-F625-4ED2-96E8-3D7F2846C6CF}" srcOrd="6" destOrd="0" presId="urn:microsoft.com/office/officeart/2008/layout/VerticalCurvedList"/>
    <dgm:cxn modelId="{61705F13-A090-4A17-8B08-D3501AC4A544}" type="presParOf" srcId="{D10CD0A8-F625-4ED2-96E8-3D7F2846C6CF}" destId="{768920EA-2BA3-45D2-A41D-F37521589A0D}" srcOrd="0" destOrd="0" presId="urn:microsoft.com/office/officeart/2008/layout/VerticalCurvedList"/>
    <dgm:cxn modelId="{87E0B0F1-EAF8-425A-8469-FEC8053FFBD6}" type="presParOf" srcId="{41D90992-F355-1645-84FF-04C79D39A3A9}" destId="{1F27D74F-919C-4978-A96C-8C560E862A56}" srcOrd="7" destOrd="0" presId="urn:microsoft.com/office/officeart/2008/layout/VerticalCurvedList"/>
    <dgm:cxn modelId="{16735AF4-598F-4335-A034-06C15A31D1C2}" type="presParOf" srcId="{41D90992-F355-1645-84FF-04C79D39A3A9}" destId="{A7F11CC2-2521-4791-8D16-FC0ECD3F68D2}" srcOrd="8" destOrd="0" presId="urn:microsoft.com/office/officeart/2008/layout/VerticalCurvedList"/>
    <dgm:cxn modelId="{195D9729-FD4F-4F0F-B5A2-A51A7DD22104}" type="presParOf" srcId="{A7F11CC2-2521-4791-8D16-FC0ECD3F68D2}" destId="{99A7640E-C7C6-483C-9207-76C379D5D058}" srcOrd="0" destOrd="0" presId="urn:microsoft.com/office/officeart/2008/layout/VerticalCurvedList"/>
  </dgm:cxnLst>
  <dgm:bg>
    <a:solidFill>
      <a:schemeClr val="bg1">
        <a:alpha val="0"/>
      </a:schemeClr>
    </a:solidFill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2C1117A9-1B29-CB43-B33C-C7937E78B734}" type="doc">
      <dgm:prSet loTypeId="urn:microsoft.com/office/officeart/2008/layout/VerticalCurvedList" loCatId="" qsTypeId="urn:microsoft.com/office/officeart/2005/8/quickstyle/simple2" qsCatId="simple" csTypeId="urn:microsoft.com/office/officeart/2005/8/colors/accent0_1" csCatId="mainScheme" phldr="1"/>
      <dgm:spPr/>
      <dgm:t>
        <a:bodyPr/>
        <a:lstStyle/>
        <a:p>
          <a:endParaRPr lang="pt-BR"/>
        </a:p>
      </dgm:t>
    </dgm:pt>
    <dgm:pt modelId="{65E663C9-1C15-5B44-9A32-5B50E2CD7295}">
      <dgm:prSet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>
        <a:solidFill>
          <a:schemeClr val="accent2">
            <a:lumMod val="40000"/>
            <a:lumOff val="60000"/>
          </a:schemeClr>
        </a:solidFill>
        <a:ln>
          <a:solidFill>
            <a:schemeClr val="accent2">
              <a:lumMod val="75000"/>
            </a:schemeClr>
          </a:solidFill>
        </a:ln>
      </dgm:spPr>
      <dgm:t>
        <a:bodyPr/>
        <a:lstStyle/>
        <a:p>
          <a:pPr rtl="0"/>
          <a:r>
            <a:rPr lang="pt-PT" noProof="0" dirty="0" smtClean="0"/>
            <a:t>Unidades Prisionais – oferta CEJA;</a:t>
          </a:r>
          <a:endParaRPr lang="pt-PT" noProof="0" dirty="0"/>
        </a:p>
      </dgm:t>
    </dgm:pt>
    <dgm:pt modelId="{3A69A5B8-E622-BD46-802A-F16A855E3D68}" type="parTrans" cxnId="{16A671C5-41D3-8A4A-89F4-58D538DDF137}">
      <dgm:prSet/>
      <dgm:spPr/>
      <dgm:t>
        <a:bodyPr/>
        <a:lstStyle/>
        <a:p>
          <a:endParaRPr lang="pt-BR"/>
        </a:p>
      </dgm:t>
    </dgm:pt>
    <dgm:pt modelId="{48A10E5C-4435-2649-A467-6AE1DCD5EE15}" type="sibTrans" cxnId="{16A671C5-41D3-8A4A-89F4-58D538DDF137}">
      <dgm:prSet/>
      <dgm:spPr/>
      <dgm:t>
        <a:bodyPr/>
        <a:lstStyle/>
        <a:p>
          <a:endParaRPr lang="pt-BR"/>
        </a:p>
      </dgm:t>
    </dgm:pt>
    <dgm:pt modelId="{977EA074-32B3-4B44-8CF3-8183461AC5E6}">
      <dgm:prSet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>
        <a:solidFill>
          <a:schemeClr val="accent2">
            <a:lumMod val="40000"/>
            <a:lumOff val="60000"/>
          </a:schemeClr>
        </a:solidFill>
        <a:ln>
          <a:solidFill>
            <a:schemeClr val="accent2">
              <a:lumMod val="75000"/>
            </a:schemeClr>
          </a:solidFill>
        </a:ln>
      </dgm:spPr>
      <dgm:t>
        <a:bodyPr/>
        <a:lstStyle/>
        <a:p>
          <a:pPr rtl="0"/>
          <a:r>
            <a:rPr lang="pt-BR" dirty="0" smtClean="0"/>
            <a:t>EF – Anos Iniciais – turma multisseriada;</a:t>
          </a:r>
          <a:endParaRPr lang="pt-BR" dirty="0" smtClean="0"/>
        </a:p>
      </dgm:t>
    </dgm:pt>
    <dgm:pt modelId="{4C071B2F-3C04-3849-A97E-826F05549301}" type="parTrans" cxnId="{C8EC83FA-C869-FB4C-AD14-D42766A7696B}">
      <dgm:prSet/>
      <dgm:spPr/>
      <dgm:t>
        <a:bodyPr/>
        <a:lstStyle/>
        <a:p>
          <a:endParaRPr lang="pt-BR"/>
        </a:p>
      </dgm:t>
    </dgm:pt>
    <dgm:pt modelId="{120FB46E-DF19-7045-A77A-9EEF463F9A75}" type="sibTrans" cxnId="{C8EC83FA-C869-FB4C-AD14-D42766A7696B}">
      <dgm:prSet/>
      <dgm:spPr/>
      <dgm:t>
        <a:bodyPr/>
        <a:lstStyle/>
        <a:p>
          <a:endParaRPr lang="pt-BR"/>
        </a:p>
      </dgm:t>
    </dgm:pt>
    <dgm:pt modelId="{CF4698FF-301A-5640-BE74-DAE0EBE9C32F}">
      <dgm:prSet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>
        <a:solidFill>
          <a:schemeClr val="accent2">
            <a:lumMod val="40000"/>
            <a:lumOff val="60000"/>
          </a:schemeClr>
        </a:solidFill>
        <a:ln>
          <a:solidFill>
            <a:schemeClr val="accent2">
              <a:lumMod val="75000"/>
            </a:schemeClr>
          </a:solidFill>
        </a:ln>
      </dgm:spPr>
      <dgm:t>
        <a:bodyPr/>
        <a:lstStyle/>
        <a:p>
          <a:pPr rtl="0"/>
          <a:r>
            <a:rPr lang="pt-PT" noProof="0" dirty="0" smtClean="0"/>
            <a:t>EF – Anos Finais e EM – matriz presencial por disciplina/CEJA;</a:t>
          </a:r>
          <a:endParaRPr lang="pt-PT" noProof="0" dirty="0"/>
        </a:p>
      </dgm:t>
    </dgm:pt>
    <dgm:pt modelId="{3A4BF5C3-F080-344B-858E-226CBBCFFAEA}" type="sibTrans" cxnId="{BA49B244-F48A-A340-AB25-2A6ED45FAD91}">
      <dgm:prSet/>
      <dgm:spPr/>
      <dgm:t>
        <a:bodyPr/>
        <a:lstStyle/>
        <a:p>
          <a:endParaRPr lang="pt-BR"/>
        </a:p>
      </dgm:t>
    </dgm:pt>
    <dgm:pt modelId="{EE352EF9-69B1-FF4E-AD44-FC351D5AAC40}" type="parTrans" cxnId="{BA49B244-F48A-A340-AB25-2A6ED45FAD91}">
      <dgm:prSet/>
      <dgm:spPr/>
      <dgm:t>
        <a:bodyPr/>
        <a:lstStyle/>
        <a:p>
          <a:endParaRPr lang="pt-BR"/>
        </a:p>
      </dgm:t>
    </dgm:pt>
    <dgm:pt modelId="{4BDDE7FF-7939-4059-B029-B2F663AC3584}">
      <dgm:prSet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>
        <a:solidFill>
          <a:schemeClr val="accent2">
            <a:lumMod val="40000"/>
            <a:lumOff val="60000"/>
          </a:schemeClr>
        </a:solidFill>
        <a:ln>
          <a:solidFill>
            <a:schemeClr val="accent2">
              <a:lumMod val="75000"/>
            </a:schemeClr>
          </a:solidFill>
        </a:ln>
      </dgm:spPr>
      <dgm:t>
        <a:bodyPr/>
        <a:lstStyle/>
        <a:p>
          <a:r>
            <a:rPr lang="pt-BR" dirty="0" smtClean="0"/>
            <a:t>Projeto de Leitura – remição.</a:t>
          </a:r>
          <a:endParaRPr lang="pt-BR" dirty="0" smtClean="0"/>
        </a:p>
      </dgm:t>
    </dgm:pt>
    <dgm:pt modelId="{688F978C-510E-458E-B17B-12C74D1FBF60}" type="parTrans" cxnId="{5A55DC5A-9CBB-40AE-AC73-77E152EF7083}">
      <dgm:prSet/>
      <dgm:spPr/>
      <dgm:t>
        <a:bodyPr/>
        <a:lstStyle/>
        <a:p>
          <a:endParaRPr lang="pt-BR"/>
        </a:p>
      </dgm:t>
    </dgm:pt>
    <dgm:pt modelId="{C5FA8389-DC3F-484A-BCCC-B606A1A7EFB7}" type="sibTrans" cxnId="{5A55DC5A-9CBB-40AE-AC73-77E152EF7083}">
      <dgm:prSet/>
      <dgm:spPr/>
      <dgm:t>
        <a:bodyPr/>
        <a:lstStyle/>
        <a:p>
          <a:endParaRPr lang="pt-BR"/>
        </a:p>
      </dgm:t>
    </dgm:pt>
    <dgm:pt modelId="{B3353990-E8BB-EC42-A89E-C1167E2E3C5E}" type="pres">
      <dgm:prSet presAssocID="{2C1117A9-1B29-CB43-B33C-C7937E78B734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pt-BR"/>
        </a:p>
      </dgm:t>
    </dgm:pt>
    <dgm:pt modelId="{41D90992-F355-1645-84FF-04C79D39A3A9}" type="pres">
      <dgm:prSet presAssocID="{2C1117A9-1B29-CB43-B33C-C7937E78B734}" presName="Name1" presStyleCnt="0"/>
      <dgm:spPr/>
    </dgm:pt>
    <dgm:pt modelId="{9277EE7A-1A56-7B40-8BC9-33A07F5E03DA}" type="pres">
      <dgm:prSet presAssocID="{2C1117A9-1B29-CB43-B33C-C7937E78B734}" presName="cycle" presStyleCnt="0"/>
      <dgm:spPr/>
    </dgm:pt>
    <dgm:pt modelId="{F4FB54A7-B125-1744-A0EB-9982D8800A42}" type="pres">
      <dgm:prSet presAssocID="{2C1117A9-1B29-CB43-B33C-C7937E78B734}" presName="srcNode" presStyleLbl="node1" presStyleIdx="0" presStyleCnt="4"/>
      <dgm:spPr/>
    </dgm:pt>
    <dgm:pt modelId="{A0FD16CE-5FDF-3740-8F02-E35A28A8D6AA}" type="pres">
      <dgm:prSet presAssocID="{2C1117A9-1B29-CB43-B33C-C7937E78B734}" presName="conn" presStyleLbl="parChTrans1D2" presStyleIdx="0" presStyleCnt="1"/>
      <dgm:spPr/>
      <dgm:t>
        <a:bodyPr/>
        <a:lstStyle/>
        <a:p>
          <a:endParaRPr lang="pt-BR"/>
        </a:p>
      </dgm:t>
    </dgm:pt>
    <dgm:pt modelId="{72113D69-D7F5-6E4F-91B9-92DF4F09EB15}" type="pres">
      <dgm:prSet presAssocID="{2C1117A9-1B29-CB43-B33C-C7937E78B734}" presName="extraNode" presStyleLbl="node1" presStyleIdx="0" presStyleCnt="4"/>
      <dgm:spPr/>
    </dgm:pt>
    <dgm:pt modelId="{621EB6A7-2620-4C47-B52A-323213CD32E8}" type="pres">
      <dgm:prSet presAssocID="{2C1117A9-1B29-CB43-B33C-C7937E78B734}" presName="dstNode" presStyleLbl="node1" presStyleIdx="0" presStyleCnt="4"/>
      <dgm:spPr/>
    </dgm:pt>
    <dgm:pt modelId="{02FE1A3F-C9D2-A34F-9C5F-14DA03A5CCAF}" type="pres">
      <dgm:prSet presAssocID="{65E663C9-1C15-5B44-9A32-5B50E2CD7295}" presName="text_1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2A9CBC8A-8810-E440-9EF3-7AB51BD91E22}" type="pres">
      <dgm:prSet presAssocID="{65E663C9-1C15-5B44-9A32-5B50E2CD7295}" presName="accent_1" presStyleCnt="0"/>
      <dgm:spPr/>
    </dgm:pt>
    <dgm:pt modelId="{F2F55E9B-7345-8F46-86BE-E64C9A749C2D}" type="pres">
      <dgm:prSet presAssocID="{65E663C9-1C15-5B44-9A32-5B50E2CD7295}" presName="accentRepeatNode" presStyleLbl="solidFgAcc1" presStyleIdx="0" presStyleCnt="4"/>
      <dgm:spPr>
        <a:solidFill>
          <a:schemeClr val="accent2">
            <a:lumMod val="20000"/>
            <a:lumOff val="80000"/>
          </a:schemeClr>
        </a:solidFill>
      </dgm:spPr>
      <dgm:t>
        <a:bodyPr/>
        <a:lstStyle/>
        <a:p>
          <a:endParaRPr lang="pt-BR"/>
        </a:p>
      </dgm:t>
    </dgm:pt>
    <dgm:pt modelId="{A8318950-6D88-3A47-8FF2-BACB45CCCF76}" type="pres">
      <dgm:prSet presAssocID="{977EA074-32B3-4B44-8CF3-8183461AC5E6}" presName="text_2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5605500C-1559-4C4B-9571-E0B2224DDEEF}" type="pres">
      <dgm:prSet presAssocID="{977EA074-32B3-4B44-8CF3-8183461AC5E6}" presName="accent_2" presStyleCnt="0"/>
      <dgm:spPr/>
    </dgm:pt>
    <dgm:pt modelId="{2A8CF7C2-CF77-AF4A-AEB3-7F1455739172}" type="pres">
      <dgm:prSet presAssocID="{977EA074-32B3-4B44-8CF3-8183461AC5E6}" presName="accentRepeatNode" presStyleLbl="solidFgAcc1" presStyleIdx="1" presStyleCnt="4"/>
      <dgm:spPr>
        <a:solidFill>
          <a:srgbClr val="EF7FB7"/>
        </a:solidFill>
      </dgm:spPr>
      <dgm:t>
        <a:bodyPr/>
        <a:lstStyle/>
        <a:p>
          <a:endParaRPr lang="pt-BR"/>
        </a:p>
      </dgm:t>
    </dgm:pt>
    <dgm:pt modelId="{826BA083-BB18-4983-A79B-06ACCC3E291D}" type="pres">
      <dgm:prSet presAssocID="{CF4698FF-301A-5640-BE74-DAE0EBE9C32F}" presName="text_3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8EA26FD0-01F0-4130-8AA7-A2379901279B}" type="pres">
      <dgm:prSet presAssocID="{CF4698FF-301A-5640-BE74-DAE0EBE9C32F}" presName="accent_3" presStyleCnt="0"/>
      <dgm:spPr/>
    </dgm:pt>
    <dgm:pt modelId="{82074A85-682F-8342-92E3-88549658F14D}" type="pres">
      <dgm:prSet presAssocID="{CF4698FF-301A-5640-BE74-DAE0EBE9C32F}" presName="accentRepeatNode" presStyleLbl="solidFgAcc1" presStyleIdx="2" presStyleCnt="4"/>
      <dgm:spPr>
        <a:solidFill>
          <a:srgbClr val="FF99FF"/>
        </a:solidFill>
      </dgm:spPr>
      <dgm:t>
        <a:bodyPr/>
        <a:lstStyle/>
        <a:p>
          <a:endParaRPr lang="pt-BR"/>
        </a:p>
      </dgm:t>
    </dgm:pt>
    <dgm:pt modelId="{C397F108-889D-4713-81D9-D51E63550BD2}" type="pres">
      <dgm:prSet presAssocID="{4BDDE7FF-7939-4059-B029-B2F663AC3584}" presName="text_4" presStyleLbl="node1" presStyleIdx="3" presStyleCnt="4" custScaleY="132698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64E7CB69-05F2-4A78-BDF0-A4945ECDFACD}" type="pres">
      <dgm:prSet presAssocID="{4BDDE7FF-7939-4059-B029-B2F663AC3584}" presName="accent_4" presStyleCnt="0"/>
      <dgm:spPr/>
    </dgm:pt>
    <dgm:pt modelId="{D64E554B-BC6C-4C5F-A1AD-EBD8B9135267}" type="pres">
      <dgm:prSet presAssocID="{4BDDE7FF-7939-4059-B029-B2F663AC3584}" presName="accentRepeatNode" presStyleLbl="solidFgAcc1" presStyleIdx="3" presStyleCnt="4"/>
      <dgm:spPr>
        <a:solidFill>
          <a:srgbClr val="C30772"/>
        </a:solidFill>
      </dgm:spPr>
      <dgm:t>
        <a:bodyPr/>
        <a:lstStyle/>
        <a:p>
          <a:endParaRPr lang="pt-BR"/>
        </a:p>
      </dgm:t>
    </dgm:pt>
  </dgm:ptLst>
  <dgm:cxnLst>
    <dgm:cxn modelId="{5A55DC5A-9CBB-40AE-AC73-77E152EF7083}" srcId="{2C1117A9-1B29-CB43-B33C-C7937E78B734}" destId="{4BDDE7FF-7939-4059-B029-B2F663AC3584}" srcOrd="3" destOrd="0" parTransId="{688F978C-510E-458E-B17B-12C74D1FBF60}" sibTransId="{C5FA8389-DC3F-484A-BCCC-B606A1A7EFB7}"/>
    <dgm:cxn modelId="{50BD21DD-1B80-4036-994D-D610C411AC61}" type="presOf" srcId="{65E663C9-1C15-5B44-9A32-5B50E2CD7295}" destId="{02FE1A3F-C9D2-A34F-9C5F-14DA03A5CCAF}" srcOrd="0" destOrd="0" presId="urn:microsoft.com/office/officeart/2008/layout/VerticalCurvedList"/>
    <dgm:cxn modelId="{5066AB75-8763-453C-B50E-770270231376}" type="presOf" srcId="{CF4698FF-301A-5640-BE74-DAE0EBE9C32F}" destId="{826BA083-BB18-4983-A79B-06ACCC3E291D}" srcOrd="0" destOrd="0" presId="urn:microsoft.com/office/officeart/2008/layout/VerticalCurvedList"/>
    <dgm:cxn modelId="{17CF2F9B-B162-420C-A6C5-64291FBADF1A}" type="presOf" srcId="{2C1117A9-1B29-CB43-B33C-C7937E78B734}" destId="{B3353990-E8BB-EC42-A89E-C1167E2E3C5E}" srcOrd="0" destOrd="0" presId="urn:microsoft.com/office/officeart/2008/layout/VerticalCurvedList"/>
    <dgm:cxn modelId="{C8EC83FA-C869-FB4C-AD14-D42766A7696B}" srcId="{2C1117A9-1B29-CB43-B33C-C7937E78B734}" destId="{977EA074-32B3-4B44-8CF3-8183461AC5E6}" srcOrd="1" destOrd="0" parTransId="{4C071B2F-3C04-3849-A97E-826F05549301}" sibTransId="{120FB46E-DF19-7045-A77A-9EEF463F9A75}"/>
    <dgm:cxn modelId="{BA49B244-F48A-A340-AB25-2A6ED45FAD91}" srcId="{2C1117A9-1B29-CB43-B33C-C7937E78B734}" destId="{CF4698FF-301A-5640-BE74-DAE0EBE9C32F}" srcOrd="2" destOrd="0" parTransId="{EE352EF9-69B1-FF4E-AD44-FC351D5AAC40}" sibTransId="{3A4BF5C3-F080-344B-858E-226CBBCFFAEA}"/>
    <dgm:cxn modelId="{C01B0075-8438-4D43-9688-AFCB41958F90}" type="presOf" srcId="{48A10E5C-4435-2649-A467-6AE1DCD5EE15}" destId="{A0FD16CE-5FDF-3740-8F02-E35A28A8D6AA}" srcOrd="0" destOrd="0" presId="urn:microsoft.com/office/officeart/2008/layout/VerticalCurvedList"/>
    <dgm:cxn modelId="{4294DB36-0FA1-4EDC-A0AE-3DA299C504F4}" type="presOf" srcId="{4BDDE7FF-7939-4059-B029-B2F663AC3584}" destId="{C397F108-889D-4713-81D9-D51E63550BD2}" srcOrd="0" destOrd="0" presId="urn:microsoft.com/office/officeart/2008/layout/VerticalCurvedList"/>
    <dgm:cxn modelId="{16A671C5-41D3-8A4A-89F4-58D538DDF137}" srcId="{2C1117A9-1B29-CB43-B33C-C7937E78B734}" destId="{65E663C9-1C15-5B44-9A32-5B50E2CD7295}" srcOrd="0" destOrd="0" parTransId="{3A69A5B8-E622-BD46-802A-F16A855E3D68}" sibTransId="{48A10E5C-4435-2649-A467-6AE1DCD5EE15}"/>
    <dgm:cxn modelId="{1B433C42-94DD-4399-934C-ABEC1E4A0754}" type="presOf" srcId="{977EA074-32B3-4B44-8CF3-8183461AC5E6}" destId="{A8318950-6D88-3A47-8FF2-BACB45CCCF76}" srcOrd="0" destOrd="0" presId="urn:microsoft.com/office/officeart/2008/layout/VerticalCurvedList"/>
    <dgm:cxn modelId="{5A4E6BEA-A0A0-4B5B-A835-7723A8365665}" type="presParOf" srcId="{B3353990-E8BB-EC42-A89E-C1167E2E3C5E}" destId="{41D90992-F355-1645-84FF-04C79D39A3A9}" srcOrd="0" destOrd="0" presId="urn:microsoft.com/office/officeart/2008/layout/VerticalCurvedList"/>
    <dgm:cxn modelId="{61F921F8-4D88-4F00-98DA-8A6A3C21F2D1}" type="presParOf" srcId="{41D90992-F355-1645-84FF-04C79D39A3A9}" destId="{9277EE7A-1A56-7B40-8BC9-33A07F5E03DA}" srcOrd="0" destOrd="0" presId="urn:microsoft.com/office/officeart/2008/layout/VerticalCurvedList"/>
    <dgm:cxn modelId="{FD36B5FC-983C-4616-BEC3-102FA13C655C}" type="presParOf" srcId="{9277EE7A-1A56-7B40-8BC9-33A07F5E03DA}" destId="{F4FB54A7-B125-1744-A0EB-9982D8800A42}" srcOrd="0" destOrd="0" presId="urn:microsoft.com/office/officeart/2008/layout/VerticalCurvedList"/>
    <dgm:cxn modelId="{AAC02875-17CA-4771-8A5A-1BA6604DC40F}" type="presParOf" srcId="{9277EE7A-1A56-7B40-8BC9-33A07F5E03DA}" destId="{A0FD16CE-5FDF-3740-8F02-E35A28A8D6AA}" srcOrd="1" destOrd="0" presId="urn:microsoft.com/office/officeart/2008/layout/VerticalCurvedList"/>
    <dgm:cxn modelId="{252DB35A-9478-4C00-ADBA-17446D9E49F1}" type="presParOf" srcId="{9277EE7A-1A56-7B40-8BC9-33A07F5E03DA}" destId="{72113D69-D7F5-6E4F-91B9-92DF4F09EB15}" srcOrd="2" destOrd="0" presId="urn:microsoft.com/office/officeart/2008/layout/VerticalCurvedList"/>
    <dgm:cxn modelId="{9CC8522B-1537-49BF-86B1-0A842B78B5E3}" type="presParOf" srcId="{9277EE7A-1A56-7B40-8BC9-33A07F5E03DA}" destId="{621EB6A7-2620-4C47-B52A-323213CD32E8}" srcOrd="3" destOrd="0" presId="urn:microsoft.com/office/officeart/2008/layout/VerticalCurvedList"/>
    <dgm:cxn modelId="{F4995DCB-3869-4820-85FD-4DB2AAD37574}" type="presParOf" srcId="{41D90992-F355-1645-84FF-04C79D39A3A9}" destId="{02FE1A3F-C9D2-A34F-9C5F-14DA03A5CCAF}" srcOrd="1" destOrd="0" presId="urn:microsoft.com/office/officeart/2008/layout/VerticalCurvedList"/>
    <dgm:cxn modelId="{30C7C14C-9347-4F45-AAB3-FBB1A5A9E726}" type="presParOf" srcId="{41D90992-F355-1645-84FF-04C79D39A3A9}" destId="{2A9CBC8A-8810-E440-9EF3-7AB51BD91E22}" srcOrd="2" destOrd="0" presId="urn:microsoft.com/office/officeart/2008/layout/VerticalCurvedList"/>
    <dgm:cxn modelId="{FFF37125-D547-441A-B7FA-43F045FA1E74}" type="presParOf" srcId="{2A9CBC8A-8810-E440-9EF3-7AB51BD91E22}" destId="{F2F55E9B-7345-8F46-86BE-E64C9A749C2D}" srcOrd="0" destOrd="0" presId="urn:microsoft.com/office/officeart/2008/layout/VerticalCurvedList"/>
    <dgm:cxn modelId="{DDF62197-AE5D-4479-94C3-C871B47B5305}" type="presParOf" srcId="{41D90992-F355-1645-84FF-04C79D39A3A9}" destId="{A8318950-6D88-3A47-8FF2-BACB45CCCF76}" srcOrd="3" destOrd="0" presId="urn:microsoft.com/office/officeart/2008/layout/VerticalCurvedList"/>
    <dgm:cxn modelId="{AAD35F72-E5CE-47A8-BF87-44D38F033F9C}" type="presParOf" srcId="{41D90992-F355-1645-84FF-04C79D39A3A9}" destId="{5605500C-1559-4C4B-9571-E0B2224DDEEF}" srcOrd="4" destOrd="0" presId="urn:microsoft.com/office/officeart/2008/layout/VerticalCurvedList"/>
    <dgm:cxn modelId="{B6E88A62-8194-4183-BF4D-F3E2DDA6FF27}" type="presParOf" srcId="{5605500C-1559-4C4B-9571-E0B2224DDEEF}" destId="{2A8CF7C2-CF77-AF4A-AEB3-7F1455739172}" srcOrd="0" destOrd="0" presId="urn:microsoft.com/office/officeart/2008/layout/VerticalCurvedList"/>
    <dgm:cxn modelId="{230A2165-4BFE-4C1B-95A1-34BB57081476}" type="presParOf" srcId="{41D90992-F355-1645-84FF-04C79D39A3A9}" destId="{826BA083-BB18-4983-A79B-06ACCC3E291D}" srcOrd="5" destOrd="0" presId="urn:microsoft.com/office/officeart/2008/layout/VerticalCurvedList"/>
    <dgm:cxn modelId="{9909D300-534C-4E84-8345-6997BD6F4158}" type="presParOf" srcId="{41D90992-F355-1645-84FF-04C79D39A3A9}" destId="{8EA26FD0-01F0-4130-8AA7-A2379901279B}" srcOrd="6" destOrd="0" presId="urn:microsoft.com/office/officeart/2008/layout/VerticalCurvedList"/>
    <dgm:cxn modelId="{4D5EEC59-B5F9-4EF2-AB87-EF8B6579C944}" type="presParOf" srcId="{8EA26FD0-01F0-4130-8AA7-A2379901279B}" destId="{82074A85-682F-8342-92E3-88549658F14D}" srcOrd="0" destOrd="0" presId="urn:microsoft.com/office/officeart/2008/layout/VerticalCurvedList"/>
    <dgm:cxn modelId="{E5711181-6A75-44DB-8479-B87DEE7DD66F}" type="presParOf" srcId="{41D90992-F355-1645-84FF-04C79D39A3A9}" destId="{C397F108-889D-4713-81D9-D51E63550BD2}" srcOrd="7" destOrd="0" presId="urn:microsoft.com/office/officeart/2008/layout/VerticalCurvedList"/>
    <dgm:cxn modelId="{5AB80F19-80FC-4707-A409-8A236788C352}" type="presParOf" srcId="{41D90992-F355-1645-84FF-04C79D39A3A9}" destId="{64E7CB69-05F2-4A78-BDF0-A4945ECDFACD}" srcOrd="8" destOrd="0" presId="urn:microsoft.com/office/officeart/2008/layout/VerticalCurvedList"/>
    <dgm:cxn modelId="{EEB22E23-9407-4479-ABC1-365746556BCB}" type="presParOf" srcId="{64E7CB69-05F2-4A78-BDF0-A4945ECDFACD}" destId="{D64E554B-BC6C-4C5F-A1AD-EBD8B9135267}" srcOrd="0" destOrd="0" presId="urn:microsoft.com/office/officeart/2008/layout/VerticalCurvedList"/>
  </dgm:cxnLst>
  <dgm:bg>
    <a:solidFill>
      <a:schemeClr val="bg1">
        <a:alpha val="0"/>
      </a:schemeClr>
    </a:solidFill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C1117A9-1B29-CB43-B33C-C7937E78B734}" type="doc">
      <dgm:prSet loTypeId="urn:microsoft.com/office/officeart/2008/layout/VerticalCurvedList" loCatId="" qsTypeId="urn:microsoft.com/office/officeart/2005/8/quickstyle/simple2" qsCatId="simple" csTypeId="urn:microsoft.com/office/officeart/2005/8/colors/accent0_1" csCatId="mainScheme" phldr="1"/>
      <dgm:spPr/>
      <dgm:t>
        <a:bodyPr/>
        <a:lstStyle/>
        <a:p>
          <a:endParaRPr lang="pt-BR"/>
        </a:p>
      </dgm:t>
    </dgm:pt>
    <dgm:pt modelId="{65E663C9-1C15-5B44-9A32-5B50E2CD7295}">
      <dgm:prSet custT="1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>
        <a:solidFill>
          <a:schemeClr val="accent1">
            <a:lumMod val="40000"/>
            <a:lumOff val="60000"/>
          </a:schemeClr>
        </a:solidFill>
        <a:ln>
          <a:solidFill>
            <a:schemeClr val="accent1"/>
          </a:solidFill>
        </a:ln>
      </dgm:spPr>
      <dgm:t>
        <a:bodyPr/>
        <a:lstStyle/>
        <a:p>
          <a:pPr rtl="0"/>
          <a:r>
            <a:rPr lang="pt-BR" sz="2800" b="1" dirty="0" smtClean="0"/>
            <a:t>Orientações Gerais:</a:t>
          </a:r>
          <a:endParaRPr lang="pt-PT" sz="2800" b="1" noProof="0" dirty="0"/>
        </a:p>
      </dgm:t>
    </dgm:pt>
    <dgm:pt modelId="{3A69A5B8-E622-BD46-802A-F16A855E3D68}" type="parTrans" cxnId="{16A671C5-41D3-8A4A-89F4-58D538DDF137}">
      <dgm:prSet/>
      <dgm:spPr/>
      <dgm:t>
        <a:bodyPr/>
        <a:lstStyle/>
        <a:p>
          <a:endParaRPr lang="pt-BR"/>
        </a:p>
      </dgm:t>
    </dgm:pt>
    <dgm:pt modelId="{48A10E5C-4435-2649-A467-6AE1DCD5EE15}" type="sibTrans" cxnId="{16A671C5-41D3-8A4A-89F4-58D538DDF137}">
      <dgm:prSet/>
      <dgm:spPr/>
      <dgm:t>
        <a:bodyPr/>
        <a:lstStyle/>
        <a:p>
          <a:endParaRPr lang="pt-BR"/>
        </a:p>
      </dgm:t>
    </dgm:pt>
    <dgm:pt modelId="{977EA074-32B3-4B44-8CF3-8183461AC5E6}">
      <dgm:prSet custT="1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>
        <a:solidFill>
          <a:schemeClr val="accent1">
            <a:lumMod val="40000"/>
            <a:lumOff val="60000"/>
          </a:schemeClr>
        </a:solidFill>
        <a:ln>
          <a:solidFill>
            <a:schemeClr val="accent1"/>
          </a:solidFill>
        </a:ln>
      </dgm:spPr>
      <dgm:t>
        <a:bodyPr/>
        <a:lstStyle/>
        <a:p>
          <a:pPr rtl="0"/>
          <a:r>
            <a:rPr lang="pt-BR" sz="2200" b="1" dirty="0" smtClean="0"/>
            <a:t>1. Tramitação de processos </a:t>
          </a:r>
          <a:r>
            <a:rPr lang="pt-BR" sz="2200" dirty="0" smtClean="0"/>
            <a:t>e demais informações pertinentes à Educação Especial;</a:t>
          </a:r>
        </a:p>
      </dgm:t>
    </dgm:pt>
    <dgm:pt modelId="{4C071B2F-3C04-3849-A97E-826F05549301}" type="parTrans" cxnId="{C8EC83FA-C869-FB4C-AD14-D42766A7696B}">
      <dgm:prSet/>
      <dgm:spPr/>
      <dgm:t>
        <a:bodyPr/>
        <a:lstStyle/>
        <a:p>
          <a:endParaRPr lang="pt-BR"/>
        </a:p>
      </dgm:t>
    </dgm:pt>
    <dgm:pt modelId="{120FB46E-DF19-7045-A77A-9EEF463F9A75}" type="sibTrans" cxnId="{C8EC83FA-C869-FB4C-AD14-D42766A7696B}">
      <dgm:prSet/>
      <dgm:spPr/>
      <dgm:t>
        <a:bodyPr/>
        <a:lstStyle/>
        <a:p>
          <a:endParaRPr lang="pt-BR"/>
        </a:p>
      </dgm:t>
    </dgm:pt>
    <dgm:pt modelId="{FEA79FEB-A3F2-C545-939F-6731F508185B}">
      <dgm:prSet custT="1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>
        <a:solidFill>
          <a:schemeClr val="accent1">
            <a:lumMod val="40000"/>
            <a:lumOff val="60000"/>
          </a:schemeClr>
        </a:solidFill>
        <a:ln>
          <a:solidFill>
            <a:schemeClr val="accent1"/>
          </a:solidFill>
        </a:ln>
      </dgm:spPr>
      <dgm:t>
        <a:bodyPr/>
        <a:lstStyle/>
        <a:p>
          <a:pPr rtl="0"/>
          <a:r>
            <a:rPr lang="pt-PT" sz="2200" b="1" noProof="0" dirty="0" smtClean="0"/>
            <a:t>2. Parecer com data de validade p/ 2018</a:t>
          </a:r>
          <a:r>
            <a:rPr lang="pt-PT" sz="2200" noProof="0" dirty="0" smtClean="0"/>
            <a:t>: enviar processo após enturmação 2019 (</a:t>
          </a:r>
          <a:r>
            <a:rPr lang="pt-PT" sz="2200" noProof="0" dirty="0" smtClean="0"/>
            <a:t>Ofício Circular </a:t>
          </a:r>
          <a:r>
            <a:rPr lang="pt-PT" sz="2200" noProof="0" dirty="0" smtClean="0"/>
            <a:t>Nº </a:t>
          </a:r>
          <a:r>
            <a:rPr lang="pt-PT" sz="2200" noProof="0" dirty="0" smtClean="0"/>
            <a:t>351/2018);</a:t>
          </a:r>
          <a:endParaRPr lang="pt-PT" sz="2200" noProof="0" dirty="0"/>
        </a:p>
      </dgm:t>
    </dgm:pt>
    <dgm:pt modelId="{E3D4A85F-3FF9-904E-807B-7748496C5AA8}" type="parTrans" cxnId="{682855C2-30EA-4741-A4C8-876E7833BBD9}">
      <dgm:prSet/>
      <dgm:spPr/>
      <dgm:t>
        <a:bodyPr/>
        <a:lstStyle/>
        <a:p>
          <a:endParaRPr lang="pt-BR"/>
        </a:p>
      </dgm:t>
    </dgm:pt>
    <dgm:pt modelId="{02081D91-51A6-F548-AF8E-9327E3BBFAEF}" type="sibTrans" cxnId="{682855C2-30EA-4741-A4C8-876E7833BBD9}">
      <dgm:prSet/>
      <dgm:spPr/>
      <dgm:t>
        <a:bodyPr/>
        <a:lstStyle/>
        <a:p>
          <a:endParaRPr lang="pt-BR"/>
        </a:p>
      </dgm:t>
    </dgm:pt>
    <dgm:pt modelId="{CF4698FF-301A-5640-BE74-DAE0EBE9C32F}">
      <dgm:prSet custT="1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>
        <a:solidFill>
          <a:schemeClr val="accent1">
            <a:lumMod val="40000"/>
            <a:lumOff val="60000"/>
          </a:schemeClr>
        </a:solidFill>
        <a:ln>
          <a:solidFill>
            <a:schemeClr val="accent1"/>
          </a:solidFill>
        </a:ln>
      </dgm:spPr>
      <dgm:t>
        <a:bodyPr/>
        <a:lstStyle/>
        <a:p>
          <a:pPr rtl="0"/>
          <a:r>
            <a:rPr lang="pt-PT" sz="2200" b="1" noProof="0" dirty="0" smtClean="0"/>
            <a:t>3. Preenchimento da Ficha Cadastral </a:t>
          </a:r>
          <a:r>
            <a:rPr lang="pt-PT" sz="2200" noProof="0" dirty="0" smtClean="0"/>
            <a:t>– assinalar os campos da deficiencia mediante documento comprobatório (Ofício Circular Nº350/2017</a:t>
          </a:r>
          <a:r>
            <a:rPr lang="pt-PT" sz="2200" noProof="0" dirty="0" smtClean="0"/>
            <a:t>);</a:t>
          </a:r>
          <a:endParaRPr lang="pt-PT" sz="2200" noProof="0" dirty="0"/>
        </a:p>
      </dgm:t>
    </dgm:pt>
    <dgm:pt modelId="{3A4BF5C3-F080-344B-858E-226CBBCFFAEA}" type="sibTrans" cxnId="{BA49B244-F48A-A340-AB25-2A6ED45FAD91}">
      <dgm:prSet/>
      <dgm:spPr/>
      <dgm:t>
        <a:bodyPr/>
        <a:lstStyle/>
        <a:p>
          <a:endParaRPr lang="pt-BR"/>
        </a:p>
      </dgm:t>
    </dgm:pt>
    <dgm:pt modelId="{EE352EF9-69B1-FF4E-AD44-FC351D5AAC40}" type="parTrans" cxnId="{BA49B244-F48A-A340-AB25-2A6ED45FAD91}">
      <dgm:prSet/>
      <dgm:spPr/>
      <dgm:t>
        <a:bodyPr/>
        <a:lstStyle/>
        <a:p>
          <a:endParaRPr lang="pt-BR"/>
        </a:p>
      </dgm:t>
    </dgm:pt>
    <dgm:pt modelId="{B3353990-E8BB-EC42-A89E-C1167E2E3C5E}" type="pres">
      <dgm:prSet presAssocID="{2C1117A9-1B29-CB43-B33C-C7937E78B734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pt-BR"/>
        </a:p>
      </dgm:t>
    </dgm:pt>
    <dgm:pt modelId="{41D90992-F355-1645-84FF-04C79D39A3A9}" type="pres">
      <dgm:prSet presAssocID="{2C1117A9-1B29-CB43-B33C-C7937E78B734}" presName="Name1" presStyleCnt="0"/>
      <dgm:spPr/>
    </dgm:pt>
    <dgm:pt modelId="{9277EE7A-1A56-7B40-8BC9-33A07F5E03DA}" type="pres">
      <dgm:prSet presAssocID="{2C1117A9-1B29-CB43-B33C-C7937E78B734}" presName="cycle" presStyleCnt="0"/>
      <dgm:spPr/>
    </dgm:pt>
    <dgm:pt modelId="{F4FB54A7-B125-1744-A0EB-9982D8800A42}" type="pres">
      <dgm:prSet presAssocID="{2C1117A9-1B29-CB43-B33C-C7937E78B734}" presName="srcNode" presStyleLbl="node1" presStyleIdx="0" presStyleCnt="4"/>
      <dgm:spPr/>
    </dgm:pt>
    <dgm:pt modelId="{A0FD16CE-5FDF-3740-8F02-E35A28A8D6AA}" type="pres">
      <dgm:prSet presAssocID="{2C1117A9-1B29-CB43-B33C-C7937E78B734}" presName="conn" presStyleLbl="parChTrans1D2" presStyleIdx="0" presStyleCnt="1"/>
      <dgm:spPr/>
      <dgm:t>
        <a:bodyPr/>
        <a:lstStyle/>
        <a:p>
          <a:endParaRPr lang="pt-BR"/>
        </a:p>
      </dgm:t>
    </dgm:pt>
    <dgm:pt modelId="{72113D69-D7F5-6E4F-91B9-92DF4F09EB15}" type="pres">
      <dgm:prSet presAssocID="{2C1117A9-1B29-CB43-B33C-C7937E78B734}" presName="extraNode" presStyleLbl="node1" presStyleIdx="0" presStyleCnt="4"/>
      <dgm:spPr/>
    </dgm:pt>
    <dgm:pt modelId="{621EB6A7-2620-4C47-B52A-323213CD32E8}" type="pres">
      <dgm:prSet presAssocID="{2C1117A9-1B29-CB43-B33C-C7937E78B734}" presName="dstNode" presStyleLbl="node1" presStyleIdx="0" presStyleCnt="4"/>
      <dgm:spPr/>
    </dgm:pt>
    <dgm:pt modelId="{02FE1A3F-C9D2-A34F-9C5F-14DA03A5CCAF}" type="pres">
      <dgm:prSet presAssocID="{65E663C9-1C15-5B44-9A32-5B50E2CD7295}" presName="text_1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2A9CBC8A-8810-E440-9EF3-7AB51BD91E22}" type="pres">
      <dgm:prSet presAssocID="{65E663C9-1C15-5B44-9A32-5B50E2CD7295}" presName="accent_1" presStyleCnt="0"/>
      <dgm:spPr/>
    </dgm:pt>
    <dgm:pt modelId="{F2F55E9B-7345-8F46-86BE-E64C9A749C2D}" type="pres">
      <dgm:prSet presAssocID="{65E663C9-1C15-5B44-9A32-5B50E2CD7295}" presName="accentRepeatNode" presStyleLbl="solidFgAcc1" presStyleIdx="0" presStyleCnt="4"/>
      <dgm:spPr>
        <a:solidFill>
          <a:schemeClr val="tx2">
            <a:lumMod val="20000"/>
            <a:lumOff val="80000"/>
          </a:schemeClr>
        </a:solidFill>
      </dgm:spPr>
      <dgm:t>
        <a:bodyPr/>
        <a:lstStyle/>
        <a:p>
          <a:endParaRPr lang="pt-BR"/>
        </a:p>
      </dgm:t>
    </dgm:pt>
    <dgm:pt modelId="{A8318950-6D88-3A47-8FF2-BACB45CCCF76}" type="pres">
      <dgm:prSet presAssocID="{977EA074-32B3-4B44-8CF3-8183461AC5E6}" presName="text_2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5605500C-1559-4C4B-9571-E0B2224DDEEF}" type="pres">
      <dgm:prSet presAssocID="{977EA074-32B3-4B44-8CF3-8183461AC5E6}" presName="accent_2" presStyleCnt="0"/>
      <dgm:spPr/>
    </dgm:pt>
    <dgm:pt modelId="{2A8CF7C2-CF77-AF4A-AEB3-7F1455739172}" type="pres">
      <dgm:prSet presAssocID="{977EA074-32B3-4B44-8CF3-8183461AC5E6}" presName="accentRepeatNode" presStyleLbl="solidFgAcc1" presStyleIdx="1" presStyleCnt="4"/>
      <dgm:spPr>
        <a:solidFill>
          <a:schemeClr val="tx2">
            <a:lumMod val="40000"/>
            <a:lumOff val="60000"/>
          </a:schemeClr>
        </a:solidFill>
      </dgm:spPr>
      <dgm:t>
        <a:bodyPr/>
        <a:lstStyle/>
        <a:p>
          <a:endParaRPr lang="pt-BR"/>
        </a:p>
      </dgm:t>
    </dgm:pt>
    <dgm:pt modelId="{B4D27508-18CC-5D45-A19B-1120AA8F3C2E}" type="pres">
      <dgm:prSet presAssocID="{FEA79FEB-A3F2-C545-939F-6731F508185B}" presName="text_3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E8EA7AD0-CB7B-C944-B32D-0A688B3F2411}" type="pres">
      <dgm:prSet presAssocID="{FEA79FEB-A3F2-C545-939F-6731F508185B}" presName="accent_3" presStyleCnt="0"/>
      <dgm:spPr/>
    </dgm:pt>
    <dgm:pt modelId="{19728435-9A9C-8A49-908B-C67E9A2D3B34}" type="pres">
      <dgm:prSet presAssocID="{FEA79FEB-A3F2-C545-939F-6731F508185B}" presName="accentRepeatNode" presStyleLbl="solidFgAcc1" presStyleIdx="2" presStyleCnt="4"/>
      <dgm:spPr>
        <a:solidFill>
          <a:schemeClr val="tx2">
            <a:lumMod val="60000"/>
            <a:lumOff val="40000"/>
          </a:schemeClr>
        </a:solidFill>
      </dgm:spPr>
      <dgm:t>
        <a:bodyPr/>
        <a:lstStyle/>
        <a:p>
          <a:endParaRPr lang="pt-BR"/>
        </a:p>
      </dgm:t>
    </dgm:pt>
    <dgm:pt modelId="{E8E01C0A-9904-A149-8A1D-4666AD662251}" type="pres">
      <dgm:prSet presAssocID="{CF4698FF-301A-5640-BE74-DAE0EBE9C32F}" presName="text_4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DB866B24-44DA-DD4F-863A-AB6C5C40FF1C}" type="pres">
      <dgm:prSet presAssocID="{CF4698FF-301A-5640-BE74-DAE0EBE9C32F}" presName="accent_4" presStyleCnt="0"/>
      <dgm:spPr/>
    </dgm:pt>
    <dgm:pt modelId="{82074A85-682F-8342-92E3-88549658F14D}" type="pres">
      <dgm:prSet presAssocID="{CF4698FF-301A-5640-BE74-DAE0EBE9C32F}" presName="accentRepeatNode" presStyleLbl="solidFgAcc1" presStyleIdx="3" presStyleCnt="4"/>
      <dgm:spPr>
        <a:solidFill>
          <a:schemeClr val="accent1">
            <a:lumMod val="75000"/>
          </a:schemeClr>
        </a:solidFill>
      </dgm:spPr>
      <dgm:t>
        <a:bodyPr/>
        <a:lstStyle/>
        <a:p>
          <a:endParaRPr lang="pt-BR"/>
        </a:p>
      </dgm:t>
    </dgm:pt>
  </dgm:ptLst>
  <dgm:cxnLst>
    <dgm:cxn modelId="{C3C43CD0-338E-427B-9BE8-13BE9D7918E7}" type="presOf" srcId="{CF4698FF-301A-5640-BE74-DAE0EBE9C32F}" destId="{E8E01C0A-9904-A149-8A1D-4666AD662251}" srcOrd="0" destOrd="0" presId="urn:microsoft.com/office/officeart/2008/layout/VerticalCurvedList"/>
    <dgm:cxn modelId="{BC98C8BE-B96E-49B4-9DF1-0B8EB2F49AE6}" type="presOf" srcId="{65E663C9-1C15-5B44-9A32-5B50E2CD7295}" destId="{02FE1A3F-C9D2-A34F-9C5F-14DA03A5CCAF}" srcOrd="0" destOrd="0" presId="urn:microsoft.com/office/officeart/2008/layout/VerticalCurvedList"/>
    <dgm:cxn modelId="{81E6A59A-27E4-4250-A4A7-5508CD6EB9C7}" type="presOf" srcId="{2C1117A9-1B29-CB43-B33C-C7937E78B734}" destId="{B3353990-E8BB-EC42-A89E-C1167E2E3C5E}" srcOrd="0" destOrd="0" presId="urn:microsoft.com/office/officeart/2008/layout/VerticalCurvedList"/>
    <dgm:cxn modelId="{7D8A7203-1D0C-49EE-B0C4-9F7EF3D0DA98}" type="presOf" srcId="{48A10E5C-4435-2649-A467-6AE1DCD5EE15}" destId="{A0FD16CE-5FDF-3740-8F02-E35A28A8D6AA}" srcOrd="0" destOrd="0" presId="urn:microsoft.com/office/officeart/2008/layout/VerticalCurvedList"/>
    <dgm:cxn modelId="{F00961A2-9B24-43C0-9F91-18D96E5CBF48}" type="presOf" srcId="{977EA074-32B3-4B44-8CF3-8183461AC5E6}" destId="{A8318950-6D88-3A47-8FF2-BACB45CCCF76}" srcOrd="0" destOrd="0" presId="urn:microsoft.com/office/officeart/2008/layout/VerticalCurvedList"/>
    <dgm:cxn modelId="{C8EC83FA-C869-FB4C-AD14-D42766A7696B}" srcId="{2C1117A9-1B29-CB43-B33C-C7937E78B734}" destId="{977EA074-32B3-4B44-8CF3-8183461AC5E6}" srcOrd="1" destOrd="0" parTransId="{4C071B2F-3C04-3849-A97E-826F05549301}" sibTransId="{120FB46E-DF19-7045-A77A-9EEF463F9A75}"/>
    <dgm:cxn modelId="{BA49B244-F48A-A340-AB25-2A6ED45FAD91}" srcId="{2C1117A9-1B29-CB43-B33C-C7937E78B734}" destId="{CF4698FF-301A-5640-BE74-DAE0EBE9C32F}" srcOrd="3" destOrd="0" parTransId="{EE352EF9-69B1-FF4E-AD44-FC351D5AAC40}" sibTransId="{3A4BF5C3-F080-344B-858E-226CBBCFFAEA}"/>
    <dgm:cxn modelId="{16A671C5-41D3-8A4A-89F4-58D538DDF137}" srcId="{2C1117A9-1B29-CB43-B33C-C7937E78B734}" destId="{65E663C9-1C15-5B44-9A32-5B50E2CD7295}" srcOrd="0" destOrd="0" parTransId="{3A69A5B8-E622-BD46-802A-F16A855E3D68}" sibTransId="{48A10E5C-4435-2649-A467-6AE1DCD5EE15}"/>
    <dgm:cxn modelId="{525B851D-8A25-47FF-83C7-D8C809628E4A}" type="presOf" srcId="{FEA79FEB-A3F2-C545-939F-6731F508185B}" destId="{B4D27508-18CC-5D45-A19B-1120AA8F3C2E}" srcOrd="0" destOrd="0" presId="urn:microsoft.com/office/officeart/2008/layout/VerticalCurvedList"/>
    <dgm:cxn modelId="{682855C2-30EA-4741-A4C8-876E7833BBD9}" srcId="{2C1117A9-1B29-CB43-B33C-C7937E78B734}" destId="{FEA79FEB-A3F2-C545-939F-6731F508185B}" srcOrd="2" destOrd="0" parTransId="{E3D4A85F-3FF9-904E-807B-7748496C5AA8}" sibTransId="{02081D91-51A6-F548-AF8E-9327E3BBFAEF}"/>
    <dgm:cxn modelId="{192D5B2D-1C2A-431B-ACD1-A4EF991DCAF6}" type="presParOf" srcId="{B3353990-E8BB-EC42-A89E-C1167E2E3C5E}" destId="{41D90992-F355-1645-84FF-04C79D39A3A9}" srcOrd="0" destOrd="0" presId="urn:microsoft.com/office/officeart/2008/layout/VerticalCurvedList"/>
    <dgm:cxn modelId="{8F685DC3-2C0A-4993-A799-D75A8083975A}" type="presParOf" srcId="{41D90992-F355-1645-84FF-04C79D39A3A9}" destId="{9277EE7A-1A56-7B40-8BC9-33A07F5E03DA}" srcOrd="0" destOrd="0" presId="urn:microsoft.com/office/officeart/2008/layout/VerticalCurvedList"/>
    <dgm:cxn modelId="{4F0D31A6-F38C-4CEE-8FDF-0CB4B145D086}" type="presParOf" srcId="{9277EE7A-1A56-7B40-8BC9-33A07F5E03DA}" destId="{F4FB54A7-B125-1744-A0EB-9982D8800A42}" srcOrd="0" destOrd="0" presId="urn:microsoft.com/office/officeart/2008/layout/VerticalCurvedList"/>
    <dgm:cxn modelId="{0B0BF21B-102C-47F7-8DA0-1D85EAE5F58F}" type="presParOf" srcId="{9277EE7A-1A56-7B40-8BC9-33A07F5E03DA}" destId="{A0FD16CE-5FDF-3740-8F02-E35A28A8D6AA}" srcOrd="1" destOrd="0" presId="urn:microsoft.com/office/officeart/2008/layout/VerticalCurvedList"/>
    <dgm:cxn modelId="{D80A6996-E81F-4722-BDA7-107FC1EB0DF4}" type="presParOf" srcId="{9277EE7A-1A56-7B40-8BC9-33A07F5E03DA}" destId="{72113D69-D7F5-6E4F-91B9-92DF4F09EB15}" srcOrd="2" destOrd="0" presId="urn:microsoft.com/office/officeart/2008/layout/VerticalCurvedList"/>
    <dgm:cxn modelId="{2C166B3F-A686-4ADF-BDD2-51E1001FDF38}" type="presParOf" srcId="{9277EE7A-1A56-7B40-8BC9-33A07F5E03DA}" destId="{621EB6A7-2620-4C47-B52A-323213CD32E8}" srcOrd="3" destOrd="0" presId="urn:microsoft.com/office/officeart/2008/layout/VerticalCurvedList"/>
    <dgm:cxn modelId="{63672A7C-AA68-4067-8B8E-FFDD4E3B0ABF}" type="presParOf" srcId="{41D90992-F355-1645-84FF-04C79D39A3A9}" destId="{02FE1A3F-C9D2-A34F-9C5F-14DA03A5CCAF}" srcOrd="1" destOrd="0" presId="urn:microsoft.com/office/officeart/2008/layout/VerticalCurvedList"/>
    <dgm:cxn modelId="{D723B33C-E9BE-4274-B087-FA0A9794A580}" type="presParOf" srcId="{41D90992-F355-1645-84FF-04C79D39A3A9}" destId="{2A9CBC8A-8810-E440-9EF3-7AB51BD91E22}" srcOrd="2" destOrd="0" presId="urn:microsoft.com/office/officeart/2008/layout/VerticalCurvedList"/>
    <dgm:cxn modelId="{7D7C6316-23B1-4F3B-8471-B5B9628D5D69}" type="presParOf" srcId="{2A9CBC8A-8810-E440-9EF3-7AB51BD91E22}" destId="{F2F55E9B-7345-8F46-86BE-E64C9A749C2D}" srcOrd="0" destOrd="0" presId="urn:microsoft.com/office/officeart/2008/layout/VerticalCurvedList"/>
    <dgm:cxn modelId="{21D08888-7196-457B-91F9-F530AD341971}" type="presParOf" srcId="{41D90992-F355-1645-84FF-04C79D39A3A9}" destId="{A8318950-6D88-3A47-8FF2-BACB45CCCF76}" srcOrd="3" destOrd="0" presId="urn:microsoft.com/office/officeart/2008/layout/VerticalCurvedList"/>
    <dgm:cxn modelId="{C6DA9F1D-535E-40BD-86FD-E64F66E911FE}" type="presParOf" srcId="{41D90992-F355-1645-84FF-04C79D39A3A9}" destId="{5605500C-1559-4C4B-9571-E0B2224DDEEF}" srcOrd="4" destOrd="0" presId="urn:microsoft.com/office/officeart/2008/layout/VerticalCurvedList"/>
    <dgm:cxn modelId="{7F84FD7E-0B1E-4363-900C-9D4FDA39A73E}" type="presParOf" srcId="{5605500C-1559-4C4B-9571-E0B2224DDEEF}" destId="{2A8CF7C2-CF77-AF4A-AEB3-7F1455739172}" srcOrd="0" destOrd="0" presId="urn:microsoft.com/office/officeart/2008/layout/VerticalCurvedList"/>
    <dgm:cxn modelId="{A0AE2930-BF90-4094-8590-1E3F97DBEF2D}" type="presParOf" srcId="{41D90992-F355-1645-84FF-04C79D39A3A9}" destId="{B4D27508-18CC-5D45-A19B-1120AA8F3C2E}" srcOrd="5" destOrd="0" presId="urn:microsoft.com/office/officeart/2008/layout/VerticalCurvedList"/>
    <dgm:cxn modelId="{431EFC12-F3A9-4CE8-A7C7-D15CC06E3D0B}" type="presParOf" srcId="{41D90992-F355-1645-84FF-04C79D39A3A9}" destId="{E8EA7AD0-CB7B-C944-B32D-0A688B3F2411}" srcOrd="6" destOrd="0" presId="urn:microsoft.com/office/officeart/2008/layout/VerticalCurvedList"/>
    <dgm:cxn modelId="{5E694EC0-791C-457A-85D2-D999F1519AE1}" type="presParOf" srcId="{E8EA7AD0-CB7B-C944-B32D-0A688B3F2411}" destId="{19728435-9A9C-8A49-908B-C67E9A2D3B34}" srcOrd="0" destOrd="0" presId="urn:microsoft.com/office/officeart/2008/layout/VerticalCurvedList"/>
    <dgm:cxn modelId="{2159F556-D841-4A11-9BAE-8A78B19ADABD}" type="presParOf" srcId="{41D90992-F355-1645-84FF-04C79D39A3A9}" destId="{E8E01C0A-9904-A149-8A1D-4666AD662251}" srcOrd="7" destOrd="0" presId="urn:microsoft.com/office/officeart/2008/layout/VerticalCurvedList"/>
    <dgm:cxn modelId="{900029D8-7A92-4B42-ABCD-516E9EF89EC2}" type="presParOf" srcId="{41D90992-F355-1645-84FF-04C79D39A3A9}" destId="{DB866B24-44DA-DD4F-863A-AB6C5C40FF1C}" srcOrd="8" destOrd="0" presId="urn:microsoft.com/office/officeart/2008/layout/VerticalCurvedList"/>
    <dgm:cxn modelId="{AA0ABF1D-4F38-45DA-9592-013E1ED790B0}" type="presParOf" srcId="{DB866B24-44DA-DD4F-863A-AB6C5C40FF1C}" destId="{82074A85-682F-8342-92E3-88549658F14D}" srcOrd="0" destOrd="0" presId="urn:microsoft.com/office/officeart/2008/layout/VerticalCurvedList"/>
  </dgm:cxnLst>
  <dgm:bg>
    <a:solidFill>
      <a:schemeClr val="bg1">
        <a:alpha val="0"/>
      </a:schemeClr>
    </a:solidFill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2C1117A9-1B29-CB43-B33C-C7937E78B734}" type="doc">
      <dgm:prSet loTypeId="urn:microsoft.com/office/officeart/2008/layout/VerticalCurvedList" loCatId="" qsTypeId="urn:microsoft.com/office/officeart/2005/8/quickstyle/simple2" qsCatId="simple" csTypeId="urn:microsoft.com/office/officeart/2005/8/colors/accent0_1" csCatId="mainScheme" phldr="1"/>
      <dgm:spPr/>
      <dgm:t>
        <a:bodyPr/>
        <a:lstStyle/>
        <a:p>
          <a:endParaRPr lang="pt-BR"/>
        </a:p>
      </dgm:t>
    </dgm:pt>
    <dgm:pt modelId="{27B631D9-1593-4D4A-B233-8D02CD08C479}">
      <dgm:prSet custT="1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>
        <a:solidFill>
          <a:schemeClr val="accent1">
            <a:lumMod val="40000"/>
            <a:lumOff val="60000"/>
          </a:schemeClr>
        </a:solidFill>
        <a:ln>
          <a:solidFill>
            <a:schemeClr val="accent1"/>
          </a:solidFill>
        </a:ln>
      </dgm:spPr>
      <dgm:t>
        <a:bodyPr/>
        <a:lstStyle/>
        <a:p>
          <a:pPr rtl="0"/>
          <a:r>
            <a:rPr lang="pt-PT" sz="2200" b="1" noProof="0" dirty="0" smtClean="0"/>
            <a:t>Outras:</a:t>
          </a:r>
          <a:endParaRPr lang="pt-PT" sz="2200" b="1" noProof="0" dirty="0"/>
        </a:p>
      </dgm:t>
    </dgm:pt>
    <dgm:pt modelId="{5A3881D1-5739-4444-BB29-105F4CCCF4F9}" type="parTrans" cxnId="{538D5764-1D7B-4EB0-8DCB-9E5D9ECAE481}">
      <dgm:prSet/>
      <dgm:spPr/>
      <dgm:t>
        <a:bodyPr/>
        <a:lstStyle/>
        <a:p>
          <a:endParaRPr lang="pt-BR"/>
        </a:p>
      </dgm:t>
    </dgm:pt>
    <dgm:pt modelId="{AF84DEE6-5F20-4CA5-9043-81FA6ABCF8AC}" type="sibTrans" cxnId="{538D5764-1D7B-4EB0-8DCB-9E5D9ECAE481}">
      <dgm:prSet/>
      <dgm:spPr/>
      <dgm:t>
        <a:bodyPr/>
        <a:lstStyle/>
        <a:p>
          <a:endParaRPr lang="pt-BR"/>
        </a:p>
      </dgm:t>
    </dgm:pt>
    <dgm:pt modelId="{EA98EEDE-B46B-4BE1-B4D2-D4DC7EE95EED}">
      <dgm:prSet custT="1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>
        <a:solidFill>
          <a:schemeClr val="accent1">
            <a:lumMod val="40000"/>
            <a:lumOff val="60000"/>
          </a:schemeClr>
        </a:solidFill>
        <a:ln>
          <a:solidFill>
            <a:schemeClr val="accent1"/>
          </a:solidFill>
        </a:ln>
      </dgm:spPr>
      <dgm:t>
        <a:bodyPr/>
        <a:lstStyle/>
        <a:p>
          <a:pPr rtl="0"/>
          <a:r>
            <a:rPr lang="pt-BR" sz="2000" b="1" dirty="0" smtClean="0"/>
            <a:t>4. Movimentação de aluno de turma e/ou turno</a:t>
          </a:r>
          <a:r>
            <a:rPr lang="pt-BR" sz="2000" dirty="0" smtClean="0"/>
            <a:t>: U.E. só poderá movimentar após autorização da SED (Sistema trava) </a:t>
          </a:r>
          <a:endParaRPr lang="pt-PT" sz="2000" noProof="0" dirty="0"/>
        </a:p>
      </dgm:t>
    </dgm:pt>
    <dgm:pt modelId="{C026678D-4B77-4C64-B455-821C11186D15}" type="parTrans" cxnId="{A593AF1E-64AA-4D47-B4F8-C8E1C3165AC0}">
      <dgm:prSet/>
      <dgm:spPr/>
      <dgm:t>
        <a:bodyPr/>
        <a:lstStyle/>
        <a:p>
          <a:endParaRPr lang="pt-BR"/>
        </a:p>
      </dgm:t>
    </dgm:pt>
    <dgm:pt modelId="{EA54E45C-23E5-49E8-BF3B-B30102AB0B62}" type="sibTrans" cxnId="{A593AF1E-64AA-4D47-B4F8-C8E1C3165AC0}">
      <dgm:prSet/>
      <dgm:spPr/>
      <dgm:t>
        <a:bodyPr/>
        <a:lstStyle/>
        <a:p>
          <a:endParaRPr lang="pt-BR"/>
        </a:p>
      </dgm:t>
    </dgm:pt>
    <dgm:pt modelId="{4BDDE7FF-7939-4059-B029-B2F663AC3584}">
      <dgm:prSet custT="1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>
        <a:solidFill>
          <a:schemeClr val="accent1">
            <a:lumMod val="40000"/>
            <a:lumOff val="60000"/>
          </a:schemeClr>
        </a:solidFill>
        <a:ln>
          <a:solidFill>
            <a:schemeClr val="accent1"/>
          </a:solidFill>
        </a:ln>
      </dgm:spPr>
      <dgm:t>
        <a:bodyPr/>
        <a:lstStyle/>
        <a:p>
          <a:r>
            <a:rPr lang="pt-BR" sz="2200" b="1" dirty="0" smtClean="0"/>
            <a:t>6. Turma c/ Segundo Professor : </a:t>
          </a:r>
          <a:r>
            <a:rPr lang="pt-BR" sz="2200" b="0" dirty="0" smtClean="0"/>
            <a:t>acompanhar a distribuição dos alunos; </a:t>
          </a:r>
        </a:p>
      </dgm:t>
    </dgm:pt>
    <dgm:pt modelId="{688F978C-510E-458E-B17B-12C74D1FBF60}" type="parTrans" cxnId="{5A55DC5A-9CBB-40AE-AC73-77E152EF7083}">
      <dgm:prSet/>
      <dgm:spPr/>
      <dgm:t>
        <a:bodyPr/>
        <a:lstStyle/>
        <a:p>
          <a:endParaRPr lang="pt-BR"/>
        </a:p>
      </dgm:t>
    </dgm:pt>
    <dgm:pt modelId="{C5FA8389-DC3F-484A-BCCC-B606A1A7EFB7}" type="sibTrans" cxnId="{5A55DC5A-9CBB-40AE-AC73-77E152EF7083}">
      <dgm:prSet/>
      <dgm:spPr/>
      <dgm:t>
        <a:bodyPr/>
        <a:lstStyle/>
        <a:p>
          <a:endParaRPr lang="pt-BR"/>
        </a:p>
      </dgm:t>
    </dgm:pt>
    <dgm:pt modelId="{FD86CD64-F61E-4BF5-99B1-1AA9281639C2}">
      <dgm:prSet custT="1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>
        <a:solidFill>
          <a:schemeClr val="accent1">
            <a:lumMod val="40000"/>
            <a:lumOff val="60000"/>
          </a:schemeClr>
        </a:solidFill>
        <a:ln>
          <a:solidFill>
            <a:schemeClr val="accent1"/>
          </a:solidFill>
        </a:ln>
      </dgm:spPr>
      <dgm:t>
        <a:bodyPr/>
        <a:lstStyle/>
        <a:p>
          <a:r>
            <a:rPr lang="pt-BR" sz="2200" b="1" dirty="0" smtClean="0"/>
            <a:t>5. AEE – Equipe Gestora</a:t>
          </a:r>
          <a:r>
            <a:rPr lang="pt-BR" sz="2200" b="0" dirty="0" smtClean="0"/>
            <a:t>:  acompanhar freqüência dos alunos  e carga horária dos professores;</a:t>
          </a:r>
        </a:p>
      </dgm:t>
    </dgm:pt>
    <dgm:pt modelId="{79EE8D96-676C-414A-8088-3FF1D40AA7A5}" type="parTrans" cxnId="{70977924-1226-4A4E-8490-987E4A47A737}">
      <dgm:prSet/>
      <dgm:spPr/>
      <dgm:t>
        <a:bodyPr/>
        <a:lstStyle/>
        <a:p>
          <a:endParaRPr lang="pt-BR"/>
        </a:p>
      </dgm:t>
    </dgm:pt>
    <dgm:pt modelId="{83AC7116-E90E-4006-9591-6DBD4DBB2785}" type="sibTrans" cxnId="{70977924-1226-4A4E-8490-987E4A47A737}">
      <dgm:prSet/>
      <dgm:spPr/>
      <dgm:t>
        <a:bodyPr/>
        <a:lstStyle/>
        <a:p>
          <a:endParaRPr lang="pt-BR"/>
        </a:p>
      </dgm:t>
    </dgm:pt>
    <dgm:pt modelId="{B3353990-E8BB-EC42-A89E-C1167E2E3C5E}" type="pres">
      <dgm:prSet presAssocID="{2C1117A9-1B29-CB43-B33C-C7937E78B734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pt-BR"/>
        </a:p>
      </dgm:t>
    </dgm:pt>
    <dgm:pt modelId="{41D90992-F355-1645-84FF-04C79D39A3A9}" type="pres">
      <dgm:prSet presAssocID="{2C1117A9-1B29-CB43-B33C-C7937E78B734}" presName="Name1" presStyleCnt="0"/>
      <dgm:spPr/>
    </dgm:pt>
    <dgm:pt modelId="{9277EE7A-1A56-7B40-8BC9-33A07F5E03DA}" type="pres">
      <dgm:prSet presAssocID="{2C1117A9-1B29-CB43-B33C-C7937E78B734}" presName="cycle" presStyleCnt="0"/>
      <dgm:spPr/>
    </dgm:pt>
    <dgm:pt modelId="{F4FB54A7-B125-1744-A0EB-9982D8800A42}" type="pres">
      <dgm:prSet presAssocID="{2C1117A9-1B29-CB43-B33C-C7937E78B734}" presName="srcNode" presStyleLbl="node1" presStyleIdx="0" presStyleCnt="4"/>
      <dgm:spPr/>
    </dgm:pt>
    <dgm:pt modelId="{A0FD16CE-5FDF-3740-8F02-E35A28A8D6AA}" type="pres">
      <dgm:prSet presAssocID="{2C1117A9-1B29-CB43-B33C-C7937E78B734}" presName="conn" presStyleLbl="parChTrans1D2" presStyleIdx="0" presStyleCnt="1"/>
      <dgm:spPr/>
      <dgm:t>
        <a:bodyPr/>
        <a:lstStyle/>
        <a:p>
          <a:endParaRPr lang="pt-BR"/>
        </a:p>
      </dgm:t>
    </dgm:pt>
    <dgm:pt modelId="{72113D69-D7F5-6E4F-91B9-92DF4F09EB15}" type="pres">
      <dgm:prSet presAssocID="{2C1117A9-1B29-CB43-B33C-C7937E78B734}" presName="extraNode" presStyleLbl="node1" presStyleIdx="0" presStyleCnt="4"/>
      <dgm:spPr/>
    </dgm:pt>
    <dgm:pt modelId="{621EB6A7-2620-4C47-B52A-323213CD32E8}" type="pres">
      <dgm:prSet presAssocID="{2C1117A9-1B29-CB43-B33C-C7937E78B734}" presName="dstNode" presStyleLbl="node1" presStyleIdx="0" presStyleCnt="4"/>
      <dgm:spPr/>
    </dgm:pt>
    <dgm:pt modelId="{6715A17E-5A01-46CD-8178-5C835DC50BE1}" type="pres">
      <dgm:prSet presAssocID="{EA98EEDE-B46B-4BE1-B4D2-D4DC7EE95EED}" presName="text_1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7A539771-6448-41D4-9B3C-7BACA11D40C4}" type="pres">
      <dgm:prSet presAssocID="{EA98EEDE-B46B-4BE1-B4D2-D4DC7EE95EED}" presName="accent_1" presStyleCnt="0"/>
      <dgm:spPr/>
    </dgm:pt>
    <dgm:pt modelId="{C92599D5-13ED-477D-9F23-896F82DD3106}" type="pres">
      <dgm:prSet presAssocID="{EA98EEDE-B46B-4BE1-B4D2-D4DC7EE95EED}" presName="accentRepeatNode" presStyleLbl="solidFgAcc1" presStyleIdx="0" presStyleCnt="4"/>
      <dgm:spPr>
        <a:solidFill>
          <a:schemeClr val="accent5">
            <a:lumMod val="20000"/>
            <a:lumOff val="80000"/>
          </a:schemeClr>
        </a:solidFill>
      </dgm:spPr>
      <dgm:t>
        <a:bodyPr/>
        <a:lstStyle/>
        <a:p>
          <a:endParaRPr lang="pt-BR"/>
        </a:p>
      </dgm:t>
    </dgm:pt>
    <dgm:pt modelId="{9CF541E2-8BB0-4765-A1BF-6CE1892B41B2}" type="pres">
      <dgm:prSet presAssocID="{FD86CD64-F61E-4BF5-99B1-1AA9281639C2}" presName="text_2" presStyleLbl="node1" presStyleIdx="1" presStyleCnt="4" custScaleY="128239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0E3FF6CD-1AA3-4229-A5AA-F39ACFC1E313}" type="pres">
      <dgm:prSet presAssocID="{FD86CD64-F61E-4BF5-99B1-1AA9281639C2}" presName="accent_2" presStyleCnt="0"/>
      <dgm:spPr/>
    </dgm:pt>
    <dgm:pt modelId="{488C1DE7-D81C-4B7A-9374-0538ED0529FB}" type="pres">
      <dgm:prSet presAssocID="{FD86CD64-F61E-4BF5-99B1-1AA9281639C2}" presName="accentRepeatNode" presStyleLbl="solidFgAcc1" presStyleIdx="1" presStyleCnt="4"/>
      <dgm:spPr>
        <a:solidFill>
          <a:schemeClr val="accent5">
            <a:lumMod val="40000"/>
            <a:lumOff val="60000"/>
          </a:schemeClr>
        </a:solidFill>
      </dgm:spPr>
      <dgm:t>
        <a:bodyPr/>
        <a:lstStyle/>
        <a:p>
          <a:endParaRPr lang="pt-BR"/>
        </a:p>
      </dgm:t>
    </dgm:pt>
    <dgm:pt modelId="{AB742820-39A3-4AD5-9468-19DAB39B9EA1}" type="pres">
      <dgm:prSet presAssocID="{4BDDE7FF-7939-4059-B029-B2F663AC3584}" presName="text_3" presStyleLbl="node1" presStyleIdx="2" presStyleCnt="4" custScaleY="120874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4CD8EAC6-D2ED-4606-BE75-3443A67DB860}" type="pres">
      <dgm:prSet presAssocID="{4BDDE7FF-7939-4059-B029-B2F663AC3584}" presName="accent_3" presStyleCnt="0"/>
      <dgm:spPr/>
    </dgm:pt>
    <dgm:pt modelId="{D64E554B-BC6C-4C5F-A1AD-EBD8B9135267}" type="pres">
      <dgm:prSet presAssocID="{4BDDE7FF-7939-4059-B029-B2F663AC3584}" presName="accentRepeatNode" presStyleLbl="solidFgAcc1" presStyleIdx="2" presStyleCnt="4"/>
      <dgm:spPr>
        <a:solidFill>
          <a:schemeClr val="accent5">
            <a:lumMod val="60000"/>
            <a:lumOff val="40000"/>
          </a:schemeClr>
        </a:solidFill>
      </dgm:spPr>
      <dgm:t>
        <a:bodyPr/>
        <a:lstStyle/>
        <a:p>
          <a:endParaRPr lang="pt-BR"/>
        </a:p>
      </dgm:t>
    </dgm:pt>
    <dgm:pt modelId="{7C4BBD74-161B-44E6-9BE8-C36FCC1D17B8}" type="pres">
      <dgm:prSet presAssocID="{27B631D9-1593-4D4A-B233-8D02CD08C479}" presName="text_4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4E9CA159-D8C5-4DF5-B866-422AFDF47B52}" type="pres">
      <dgm:prSet presAssocID="{27B631D9-1593-4D4A-B233-8D02CD08C479}" presName="accent_4" presStyleCnt="0"/>
      <dgm:spPr/>
    </dgm:pt>
    <dgm:pt modelId="{C7AFA657-6F0A-4C4B-AC3C-E642C454F3CD}" type="pres">
      <dgm:prSet presAssocID="{27B631D9-1593-4D4A-B233-8D02CD08C479}" presName="accentRepeatNode" presStyleLbl="solidFgAcc1" presStyleIdx="3" presStyleCnt="4"/>
      <dgm:spPr>
        <a:solidFill>
          <a:schemeClr val="accent5">
            <a:lumMod val="75000"/>
          </a:schemeClr>
        </a:solidFill>
      </dgm:spPr>
      <dgm:t>
        <a:bodyPr/>
        <a:lstStyle/>
        <a:p>
          <a:endParaRPr lang="pt-BR"/>
        </a:p>
      </dgm:t>
    </dgm:pt>
  </dgm:ptLst>
  <dgm:cxnLst>
    <dgm:cxn modelId="{6C1956A2-8363-4E6E-8B0F-4D8D3B592968}" type="presOf" srcId="{27B631D9-1593-4D4A-B233-8D02CD08C479}" destId="{7C4BBD74-161B-44E6-9BE8-C36FCC1D17B8}" srcOrd="0" destOrd="0" presId="urn:microsoft.com/office/officeart/2008/layout/VerticalCurvedList"/>
    <dgm:cxn modelId="{5A55DC5A-9CBB-40AE-AC73-77E152EF7083}" srcId="{2C1117A9-1B29-CB43-B33C-C7937E78B734}" destId="{4BDDE7FF-7939-4059-B029-B2F663AC3584}" srcOrd="2" destOrd="0" parTransId="{688F978C-510E-458E-B17B-12C74D1FBF60}" sibTransId="{C5FA8389-DC3F-484A-BCCC-B606A1A7EFB7}"/>
    <dgm:cxn modelId="{70977924-1226-4A4E-8490-987E4A47A737}" srcId="{2C1117A9-1B29-CB43-B33C-C7937E78B734}" destId="{FD86CD64-F61E-4BF5-99B1-1AA9281639C2}" srcOrd="1" destOrd="0" parTransId="{79EE8D96-676C-414A-8088-3FF1D40AA7A5}" sibTransId="{83AC7116-E90E-4006-9591-6DBD4DBB2785}"/>
    <dgm:cxn modelId="{9D6FB4CA-F140-4DD0-BFF0-EF9117EBB295}" type="presOf" srcId="{2C1117A9-1B29-CB43-B33C-C7937E78B734}" destId="{B3353990-E8BB-EC42-A89E-C1167E2E3C5E}" srcOrd="0" destOrd="0" presId="urn:microsoft.com/office/officeart/2008/layout/VerticalCurvedList"/>
    <dgm:cxn modelId="{0EA65A89-A775-432C-B1F0-1C038137CCC2}" type="presOf" srcId="{EA54E45C-23E5-49E8-BF3B-B30102AB0B62}" destId="{A0FD16CE-5FDF-3740-8F02-E35A28A8D6AA}" srcOrd="0" destOrd="0" presId="urn:microsoft.com/office/officeart/2008/layout/VerticalCurvedList"/>
    <dgm:cxn modelId="{15EA4C54-BABA-4E7D-A72D-13BFF75F1ADC}" type="presOf" srcId="{FD86CD64-F61E-4BF5-99B1-1AA9281639C2}" destId="{9CF541E2-8BB0-4765-A1BF-6CE1892B41B2}" srcOrd="0" destOrd="0" presId="urn:microsoft.com/office/officeart/2008/layout/VerticalCurvedList"/>
    <dgm:cxn modelId="{9803CBB9-AA5D-4F2A-B7B0-702B44E3D273}" type="presOf" srcId="{EA98EEDE-B46B-4BE1-B4D2-D4DC7EE95EED}" destId="{6715A17E-5A01-46CD-8178-5C835DC50BE1}" srcOrd="0" destOrd="0" presId="urn:microsoft.com/office/officeart/2008/layout/VerticalCurvedList"/>
    <dgm:cxn modelId="{95E702F7-142D-4297-885D-09D3A394B34E}" type="presOf" srcId="{4BDDE7FF-7939-4059-B029-B2F663AC3584}" destId="{AB742820-39A3-4AD5-9468-19DAB39B9EA1}" srcOrd="0" destOrd="0" presId="urn:microsoft.com/office/officeart/2008/layout/VerticalCurvedList"/>
    <dgm:cxn modelId="{538D5764-1D7B-4EB0-8DCB-9E5D9ECAE481}" srcId="{2C1117A9-1B29-CB43-B33C-C7937E78B734}" destId="{27B631D9-1593-4D4A-B233-8D02CD08C479}" srcOrd="3" destOrd="0" parTransId="{5A3881D1-5739-4444-BB29-105F4CCCF4F9}" sibTransId="{AF84DEE6-5F20-4CA5-9043-81FA6ABCF8AC}"/>
    <dgm:cxn modelId="{A593AF1E-64AA-4D47-B4F8-C8E1C3165AC0}" srcId="{2C1117A9-1B29-CB43-B33C-C7937E78B734}" destId="{EA98EEDE-B46B-4BE1-B4D2-D4DC7EE95EED}" srcOrd="0" destOrd="0" parTransId="{C026678D-4B77-4C64-B455-821C11186D15}" sibTransId="{EA54E45C-23E5-49E8-BF3B-B30102AB0B62}"/>
    <dgm:cxn modelId="{BAA4D7E2-9928-46AC-8413-8E9491E1FD96}" type="presParOf" srcId="{B3353990-E8BB-EC42-A89E-C1167E2E3C5E}" destId="{41D90992-F355-1645-84FF-04C79D39A3A9}" srcOrd="0" destOrd="0" presId="urn:microsoft.com/office/officeart/2008/layout/VerticalCurvedList"/>
    <dgm:cxn modelId="{A121CB8C-1755-4828-A39C-F0DBA48267F7}" type="presParOf" srcId="{41D90992-F355-1645-84FF-04C79D39A3A9}" destId="{9277EE7A-1A56-7B40-8BC9-33A07F5E03DA}" srcOrd="0" destOrd="0" presId="urn:microsoft.com/office/officeart/2008/layout/VerticalCurvedList"/>
    <dgm:cxn modelId="{53C8BAEB-F2EF-442F-910D-265B3F27A4B0}" type="presParOf" srcId="{9277EE7A-1A56-7B40-8BC9-33A07F5E03DA}" destId="{F4FB54A7-B125-1744-A0EB-9982D8800A42}" srcOrd="0" destOrd="0" presId="urn:microsoft.com/office/officeart/2008/layout/VerticalCurvedList"/>
    <dgm:cxn modelId="{569A1F3F-2565-4B22-9341-6AD5BFBB4112}" type="presParOf" srcId="{9277EE7A-1A56-7B40-8BC9-33A07F5E03DA}" destId="{A0FD16CE-5FDF-3740-8F02-E35A28A8D6AA}" srcOrd="1" destOrd="0" presId="urn:microsoft.com/office/officeart/2008/layout/VerticalCurvedList"/>
    <dgm:cxn modelId="{28A5D7EF-1218-4E0B-9B94-09EDD3BB0AE3}" type="presParOf" srcId="{9277EE7A-1A56-7B40-8BC9-33A07F5E03DA}" destId="{72113D69-D7F5-6E4F-91B9-92DF4F09EB15}" srcOrd="2" destOrd="0" presId="urn:microsoft.com/office/officeart/2008/layout/VerticalCurvedList"/>
    <dgm:cxn modelId="{CBCED26F-3206-4FA8-AAD5-A822C17A8F0C}" type="presParOf" srcId="{9277EE7A-1A56-7B40-8BC9-33A07F5E03DA}" destId="{621EB6A7-2620-4C47-B52A-323213CD32E8}" srcOrd="3" destOrd="0" presId="urn:microsoft.com/office/officeart/2008/layout/VerticalCurvedList"/>
    <dgm:cxn modelId="{FCE9D248-0D30-451B-B7D0-35E9824D25A6}" type="presParOf" srcId="{41D90992-F355-1645-84FF-04C79D39A3A9}" destId="{6715A17E-5A01-46CD-8178-5C835DC50BE1}" srcOrd="1" destOrd="0" presId="urn:microsoft.com/office/officeart/2008/layout/VerticalCurvedList"/>
    <dgm:cxn modelId="{33DDB018-FFC2-4DB2-97EE-0B4506AD0A40}" type="presParOf" srcId="{41D90992-F355-1645-84FF-04C79D39A3A9}" destId="{7A539771-6448-41D4-9B3C-7BACA11D40C4}" srcOrd="2" destOrd="0" presId="urn:microsoft.com/office/officeart/2008/layout/VerticalCurvedList"/>
    <dgm:cxn modelId="{3463220A-5A5F-4B5C-9A0F-CDC4CCF1AC12}" type="presParOf" srcId="{7A539771-6448-41D4-9B3C-7BACA11D40C4}" destId="{C92599D5-13ED-477D-9F23-896F82DD3106}" srcOrd="0" destOrd="0" presId="urn:microsoft.com/office/officeart/2008/layout/VerticalCurvedList"/>
    <dgm:cxn modelId="{602A1A59-8B81-45A5-BE56-BE8FB6C8178F}" type="presParOf" srcId="{41D90992-F355-1645-84FF-04C79D39A3A9}" destId="{9CF541E2-8BB0-4765-A1BF-6CE1892B41B2}" srcOrd="3" destOrd="0" presId="urn:microsoft.com/office/officeart/2008/layout/VerticalCurvedList"/>
    <dgm:cxn modelId="{062C97F8-AF7D-4975-8951-7E4A453FCAB2}" type="presParOf" srcId="{41D90992-F355-1645-84FF-04C79D39A3A9}" destId="{0E3FF6CD-1AA3-4229-A5AA-F39ACFC1E313}" srcOrd="4" destOrd="0" presId="urn:microsoft.com/office/officeart/2008/layout/VerticalCurvedList"/>
    <dgm:cxn modelId="{A447DEE0-E633-4E25-A5C5-7A2BC831E643}" type="presParOf" srcId="{0E3FF6CD-1AA3-4229-A5AA-F39ACFC1E313}" destId="{488C1DE7-D81C-4B7A-9374-0538ED0529FB}" srcOrd="0" destOrd="0" presId="urn:microsoft.com/office/officeart/2008/layout/VerticalCurvedList"/>
    <dgm:cxn modelId="{8549C0DD-7C2A-4468-97F5-F89BDD90B22A}" type="presParOf" srcId="{41D90992-F355-1645-84FF-04C79D39A3A9}" destId="{AB742820-39A3-4AD5-9468-19DAB39B9EA1}" srcOrd="5" destOrd="0" presId="urn:microsoft.com/office/officeart/2008/layout/VerticalCurvedList"/>
    <dgm:cxn modelId="{5355872F-79D1-4A46-8351-E4A317A1499A}" type="presParOf" srcId="{41D90992-F355-1645-84FF-04C79D39A3A9}" destId="{4CD8EAC6-D2ED-4606-BE75-3443A67DB860}" srcOrd="6" destOrd="0" presId="urn:microsoft.com/office/officeart/2008/layout/VerticalCurvedList"/>
    <dgm:cxn modelId="{9B87F8C5-978F-4761-8133-0AFB7CC3567D}" type="presParOf" srcId="{4CD8EAC6-D2ED-4606-BE75-3443A67DB860}" destId="{D64E554B-BC6C-4C5F-A1AD-EBD8B9135267}" srcOrd="0" destOrd="0" presId="urn:microsoft.com/office/officeart/2008/layout/VerticalCurvedList"/>
    <dgm:cxn modelId="{41DCD107-5705-486D-A398-B22974BC47A0}" type="presParOf" srcId="{41D90992-F355-1645-84FF-04C79D39A3A9}" destId="{7C4BBD74-161B-44E6-9BE8-C36FCC1D17B8}" srcOrd="7" destOrd="0" presId="urn:microsoft.com/office/officeart/2008/layout/VerticalCurvedList"/>
    <dgm:cxn modelId="{9104A948-072B-44B6-8E04-99A82EE48F2E}" type="presParOf" srcId="{41D90992-F355-1645-84FF-04C79D39A3A9}" destId="{4E9CA159-D8C5-4DF5-B866-422AFDF47B52}" srcOrd="8" destOrd="0" presId="urn:microsoft.com/office/officeart/2008/layout/VerticalCurvedList"/>
    <dgm:cxn modelId="{3AE64509-A81E-4525-9342-5B1538A366CF}" type="presParOf" srcId="{4E9CA159-D8C5-4DF5-B866-422AFDF47B52}" destId="{C7AFA657-6F0A-4C4B-AC3C-E642C454F3CD}" srcOrd="0" destOrd="0" presId="urn:microsoft.com/office/officeart/2008/layout/VerticalCurvedList"/>
  </dgm:cxnLst>
  <dgm:bg>
    <a:solidFill>
      <a:schemeClr val="bg1">
        <a:alpha val="0"/>
      </a:schemeClr>
    </a:solidFill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2C1117A9-1B29-CB43-B33C-C7937E78B734}" type="doc">
      <dgm:prSet loTypeId="urn:microsoft.com/office/officeart/2008/layout/VerticalCurvedList" loCatId="" qsTypeId="urn:microsoft.com/office/officeart/2005/8/quickstyle/simple2" qsCatId="simple" csTypeId="urn:microsoft.com/office/officeart/2005/8/colors/accent0_1" csCatId="mainScheme" phldr="1"/>
      <dgm:spPr/>
      <dgm:t>
        <a:bodyPr/>
        <a:lstStyle/>
        <a:p>
          <a:endParaRPr lang="pt-BR"/>
        </a:p>
      </dgm:t>
    </dgm:pt>
    <dgm:pt modelId="{65E663C9-1C15-5B44-9A32-5B50E2CD7295}">
      <dgm:prSet custT="1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pPr rtl="0"/>
          <a:r>
            <a:rPr lang="pt-BR" sz="2800" b="1" dirty="0" smtClean="0"/>
            <a:t>Orientações Gerais:</a:t>
          </a:r>
          <a:endParaRPr lang="pt-PT" sz="2800" b="1" noProof="0" dirty="0"/>
        </a:p>
      </dgm:t>
    </dgm:pt>
    <dgm:pt modelId="{3A69A5B8-E622-BD46-802A-F16A855E3D68}" type="parTrans" cxnId="{16A671C5-41D3-8A4A-89F4-58D538DDF137}">
      <dgm:prSet/>
      <dgm:spPr/>
      <dgm:t>
        <a:bodyPr/>
        <a:lstStyle/>
        <a:p>
          <a:endParaRPr lang="pt-BR"/>
        </a:p>
      </dgm:t>
    </dgm:pt>
    <dgm:pt modelId="{48A10E5C-4435-2649-A467-6AE1DCD5EE15}" type="sibTrans" cxnId="{16A671C5-41D3-8A4A-89F4-58D538DDF137}">
      <dgm:prSet/>
      <dgm:spPr/>
      <dgm:t>
        <a:bodyPr/>
        <a:lstStyle/>
        <a:p>
          <a:endParaRPr lang="pt-BR"/>
        </a:p>
      </dgm:t>
    </dgm:pt>
    <dgm:pt modelId="{977EA074-32B3-4B44-8CF3-8183461AC5E6}">
      <dgm:prSet custT="1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pPr rtl="0"/>
          <a:r>
            <a:rPr lang="pt-BR" sz="2400" b="1" dirty="0" smtClean="0"/>
            <a:t>1. GERED/CEJA: </a:t>
          </a:r>
          <a:r>
            <a:rPr lang="pt-BR" sz="2400" b="0" dirty="0" smtClean="0"/>
            <a:t>acompanhamentos dos programas – ProJovem Campo, EJA Quilombola;</a:t>
          </a:r>
          <a:endParaRPr lang="pt-PT" sz="2400" b="0" noProof="0" dirty="0"/>
        </a:p>
      </dgm:t>
    </dgm:pt>
    <dgm:pt modelId="{4C071B2F-3C04-3849-A97E-826F05549301}" type="parTrans" cxnId="{C8EC83FA-C869-FB4C-AD14-D42766A7696B}">
      <dgm:prSet/>
      <dgm:spPr/>
      <dgm:t>
        <a:bodyPr/>
        <a:lstStyle/>
        <a:p>
          <a:endParaRPr lang="pt-BR"/>
        </a:p>
      </dgm:t>
    </dgm:pt>
    <dgm:pt modelId="{120FB46E-DF19-7045-A77A-9EEF463F9A75}" type="sibTrans" cxnId="{C8EC83FA-C869-FB4C-AD14-D42766A7696B}">
      <dgm:prSet/>
      <dgm:spPr/>
      <dgm:t>
        <a:bodyPr/>
        <a:lstStyle/>
        <a:p>
          <a:endParaRPr lang="pt-BR"/>
        </a:p>
      </dgm:t>
    </dgm:pt>
    <dgm:pt modelId="{A87FF704-F9D5-0940-B644-3F16AD5CF778}">
      <dgm:prSet custT="1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pPr rtl="0"/>
          <a:r>
            <a:rPr lang="pt-BR" sz="2400" b="1" dirty="0" smtClean="0"/>
            <a:t>2. Casas </a:t>
          </a:r>
          <a:r>
            <a:rPr lang="pt-BR" sz="2400" b="1" dirty="0" smtClean="0"/>
            <a:t>Familiares: </a:t>
          </a:r>
          <a:r>
            <a:rPr lang="pt-BR" sz="2400" b="0" dirty="0" smtClean="0"/>
            <a:t>acompanhamento</a:t>
          </a:r>
          <a:r>
            <a:rPr lang="pt-BR" sz="2400" b="1" dirty="0" smtClean="0"/>
            <a:t>;</a:t>
          </a:r>
          <a:endParaRPr lang="pt-PT" sz="2400" b="1" noProof="0" dirty="0"/>
        </a:p>
      </dgm:t>
    </dgm:pt>
    <dgm:pt modelId="{FC60DE85-AA4B-B546-BB2A-FB45879BF611}" type="sibTrans" cxnId="{6D3C769F-1ED2-F54C-96BD-7C86F05D1081}">
      <dgm:prSet/>
      <dgm:spPr/>
      <dgm:t>
        <a:bodyPr/>
        <a:lstStyle/>
        <a:p>
          <a:endParaRPr lang="pt-BR"/>
        </a:p>
      </dgm:t>
    </dgm:pt>
    <dgm:pt modelId="{021A17F4-C5AB-8741-9878-262D44284E5F}" type="parTrans" cxnId="{6D3C769F-1ED2-F54C-96BD-7C86F05D1081}">
      <dgm:prSet/>
      <dgm:spPr/>
      <dgm:t>
        <a:bodyPr/>
        <a:lstStyle/>
        <a:p>
          <a:endParaRPr lang="pt-BR"/>
        </a:p>
      </dgm:t>
    </dgm:pt>
    <dgm:pt modelId="{CA8B08E5-8C09-4278-AE17-F84310072A2B}">
      <dgm:prSet custT="1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pPr rtl="0"/>
          <a:r>
            <a:rPr lang="pt-BR" sz="2400" b="1" dirty="0" smtClean="0"/>
            <a:t>3. Escolas de Alternância</a:t>
          </a:r>
          <a:r>
            <a:rPr lang="pt-BR" sz="2900" dirty="0" smtClean="0"/>
            <a:t>: </a:t>
          </a:r>
          <a:r>
            <a:rPr lang="pt-BR" sz="2400" dirty="0" smtClean="0"/>
            <a:t>Dionísio Cerqueira e Taió </a:t>
          </a:r>
          <a:endParaRPr lang="pt-PT" sz="2400" noProof="0" dirty="0"/>
        </a:p>
      </dgm:t>
    </dgm:pt>
    <dgm:pt modelId="{E955226F-4D02-4E70-BD3A-65E68082D5DC}" type="parTrans" cxnId="{3BF51ECB-EA8D-43CD-AA82-06DFD2327452}">
      <dgm:prSet/>
      <dgm:spPr/>
      <dgm:t>
        <a:bodyPr/>
        <a:lstStyle/>
        <a:p>
          <a:endParaRPr lang="pt-BR"/>
        </a:p>
      </dgm:t>
    </dgm:pt>
    <dgm:pt modelId="{4CBDAC47-FD9B-4445-8A33-49C4F5E7E06A}" type="sibTrans" cxnId="{3BF51ECB-EA8D-43CD-AA82-06DFD2327452}">
      <dgm:prSet/>
      <dgm:spPr/>
      <dgm:t>
        <a:bodyPr/>
        <a:lstStyle/>
        <a:p>
          <a:endParaRPr lang="pt-BR"/>
        </a:p>
      </dgm:t>
    </dgm:pt>
    <dgm:pt modelId="{B3353990-E8BB-EC42-A89E-C1167E2E3C5E}" type="pres">
      <dgm:prSet presAssocID="{2C1117A9-1B29-CB43-B33C-C7937E78B734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pt-BR"/>
        </a:p>
      </dgm:t>
    </dgm:pt>
    <dgm:pt modelId="{41D90992-F355-1645-84FF-04C79D39A3A9}" type="pres">
      <dgm:prSet presAssocID="{2C1117A9-1B29-CB43-B33C-C7937E78B734}" presName="Name1" presStyleCnt="0"/>
      <dgm:spPr/>
    </dgm:pt>
    <dgm:pt modelId="{9277EE7A-1A56-7B40-8BC9-33A07F5E03DA}" type="pres">
      <dgm:prSet presAssocID="{2C1117A9-1B29-CB43-B33C-C7937E78B734}" presName="cycle" presStyleCnt="0"/>
      <dgm:spPr/>
    </dgm:pt>
    <dgm:pt modelId="{F4FB54A7-B125-1744-A0EB-9982D8800A42}" type="pres">
      <dgm:prSet presAssocID="{2C1117A9-1B29-CB43-B33C-C7937E78B734}" presName="srcNode" presStyleLbl="node1" presStyleIdx="0" presStyleCnt="4"/>
      <dgm:spPr/>
    </dgm:pt>
    <dgm:pt modelId="{A0FD16CE-5FDF-3740-8F02-E35A28A8D6AA}" type="pres">
      <dgm:prSet presAssocID="{2C1117A9-1B29-CB43-B33C-C7937E78B734}" presName="conn" presStyleLbl="parChTrans1D2" presStyleIdx="0" presStyleCnt="1"/>
      <dgm:spPr/>
      <dgm:t>
        <a:bodyPr/>
        <a:lstStyle/>
        <a:p>
          <a:endParaRPr lang="pt-BR"/>
        </a:p>
      </dgm:t>
    </dgm:pt>
    <dgm:pt modelId="{72113D69-D7F5-6E4F-91B9-92DF4F09EB15}" type="pres">
      <dgm:prSet presAssocID="{2C1117A9-1B29-CB43-B33C-C7937E78B734}" presName="extraNode" presStyleLbl="node1" presStyleIdx="0" presStyleCnt="4"/>
      <dgm:spPr/>
    </dgm:pt>
    <dgm:pt modelId="{621EB6A7-2620-4C47-B52A-323213CD32E8}" type="pres">
      <dgm:prSet presAssocID="{2C1117A9-1B29-CB43-B33C-C7937E78B734}" presName="dstNode" presStyleLbl="node1" presStyleIdx="0" presStyleCnt="4"/>
      <dgm:spPr/>
    </dgm:pt>
    <dgm:pt modelId="{02FE1A3F-C9D2-A34F-9C5F-14DA03A5CCAF}" type="pres">
      <dgm:prSet presAssocID="{65E663C9-1C15-5B44-9A32-5B50E2CD7295}" presName="text_1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2A9CBC8A-8810-E440-9EF3-7AB51BD91E22}" type="pres">
      <dgm:prSet presAssocID="{65E663C9-1C15-5B44-9A32-5B50E2CD7295}" presName="accent_1" presStyleCnt="0"/>
      <dgm:spPr/>
    </dgm:pt>
    <dgm:pt modelId="{F2F55E9B-7345-8F46-86BE-E64C9A749C2D}" type="pres">
      <dgm:prSet presAssocID="{65E663C9-1C15-5B44-9A32-5B50E2CD7295}" presName="accentRepeatNode" presStyleLbl="solidFgAcc1" presStyleIdx="0" presStyleCnt="4"/>
      <dgm:spPr>
        <a:solidFill>
          <a:schemeClr val="accent3">
            <a:lumMod val="20000"/>
            <a:lumOff val="80000"/>
          </a:schemeClr>
        </a:solidFill>
      </dgm:spPr>
      <dgm:t>
        <a:bodyPr/>
        <a:lstStyle/>
        <a:p>
          <a:endParaRPr lang="pt-BR"/>
        </a:p>
      </dgm:t>
    </dgm:pt>
    <dgm:pt modelId="{A8318950-6D88-3A47-8FF2-BACB45CCCF76}" type="pres">
      <dgm:prSet presAssocID="{977EA074-32B3-4B44-8CF3-8183461AC5E6}" presName="text_2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5605500C-1559-4C4B-9571-E0B2224DDEEF}" type="pres">
      <dgm:prSet presAssocID="{977EA074-32B3-4B44-8CF3-8183461AC5E6}" presName="accent_2" presStyleCnt="0"/>
      <dgm:spPr/>
    </dgm:pt>
    <dgm:pt modelId="{2A8CF7C2-CF77-AF4A-AEB3-7F1455739172}" type="pres">
      <dgm:prSet presAssocID="{977EA074-32B3-4B44-8CF3-8183461AC5E6}" presName="accentRepeatNode" presStyleLbl="solidFgAcc1" presStyleIdx="1" presStyleCnt="4"/>
      <dgm:spPr>
        <a:solidFill>
          <a:schemeClr val="accent3">
            <a:lumMod val="40000"/>
            <a:lumOff val="60000"/>
          </a:schemeClr>
        </a:solidFill>
      </dgm:spPr>
      <dgm:t>
        <a:bodyPr/>
        <a:lstStyle/>
        <a:p>
          <a:endParaRPr lang="pt-BR"/>
        </a:p>
      </dgm:t>
    </dgm:pt>
    <dgm:pt modelId="{ED8EDE85-5D30-4AA7-AA2E-38A8601D3E0D}" type="pres">
      <dgm:prSet presAssocID="{A87FF704-F9D5-0940-B644-3F16AD5CF778}" presName="text_3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86F62DC4-A284-41B5-91FC-94D761D0A2D1}" type="pres">
      <dgm:prSet presAssocID="{A87FF704-F9D5-0940-B644-3F16AD5CF778}" presName="accent_3" presStyleCnt="0"/>
      <dgm:spPr/>
    </dgm:pt>
    <dgm:pt modelId="{840DE576-E423-504C-B5B0-B3BAA3D5265B}" type="pres">
      <dgm:prSet presAssocID="{A87FF704-F9D5-0940-B644-3F16AD5CF778}" presName="accentRepeatNode" presStyleLbl="solidFgAcc1" presStyleIdx="2" presStyleCnt="4"/>
      <dgm:spPr>
        <a:solidFill>
          <a:schemeClr val="accent3">
            <a:lumMod val="60000"/>
            <a:lumOff val="40000"/>
          </a:schemeClr>
        </a:solidFill>
      </dgm:spPr>
      <dgm:t>
        <a:bodyPr/>
        <a:lstStyle/>
        <a:p>
          <a:endParaRPr lang="pt-BR"/>
        </a:p>
      </dgm:t>
    </dgm:pt>
    <dgm:pt modelId="{448F5664-8E6E-4830-ABE0-4D572F16A866}" type="pres">
      <dgm:prSet presAssocID="{CA8B08E5-8C09-4278-AE17-F84310072A2B}" presName="text_4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DBA54C2C-CBDD-41ED-831E-6B923ED9CDAB}" type="pres">
      <dgm:prSet presAssocID="{CA8B08E5-8C09-4278-AE17-F84310072A2B}" presName="accent_4" presStyleCnt="0"/>
      <dgm:spPr/>
    </dgm:pt>
    <dgm:pt modelId="{FEAADAE8-E47F-4B98-84F2-9505152DEF18}" type="pres">
      <dgm:prSet presAssocID="{CA8B08E5-8C09-4278-AE17-F84310072A2B}" presName="accentRepeatNode" presStyleLbl="solidFgAcc1" presStyleIdx="3" presStyleCnt="4"/>
      <dgm:spPr>
        <a:solidFill>
          <a:schemeClr val="accent3">
            <a:lumMod val="75000"/>
          </a:schemeClr>
        </a:solidFill>
      </dgm:spPr>
      <dgm:t>
        <a:bodyPr/>
        <a:lstStyle/>
        <a:p>
          <a:endParaRPr lang="pt-BR"/>
        </a:p>
      </dgm:t>
    </dgm:pt>
  </dgm:ptLst>
  <dgm:cxnLst>
    <dgm:cxn modelId="{3BF51ECB-EA8D-43CD-AA82-06DFD2327452}" srcId="{2C1117A9-1B29-CB43-B33C-C7937E78B734}" destId="{CA8B08E5-8C09-4278-AE17-F84310072A2B}" srcOrd="3" destOrd="0" parTransId="{E955226F-4D02-4E70-BD3A-65E68082D5DC}" sibTransId="{4CBDAC47-FD9B-4445-8A33-49C4F5E7E06A}"/>
    <dgm:cxn modelId="{346B68FA-61E4-4519-BE42-96E12C23515C}" type="presOf" srcId="{977EA074-32B3-4B44-8CF3-8183461AC5E6}" destId="{A8318950-6D88-3A47-8FF2-BACB45CCCF76}" srcOrd="0" destOrd="0" presId="urn:microsoft.com/office/officeart/2008/layout/VerticalCurvedList"/>
    <dgm:cxn modelId="{45675B77-5F63-4A1F-AF7D-80758FC23F0B}" type="presOf" srcId="{CA8B08E5-8C09-4278-AE17-F84310072A2B}" destId="{448F5664-8E6E-4830-ABE0-4D572F16A866}" srcOrd="0" destOrd="0" presId="urn:microsoft.com/office/officeart/2008/layout/VerticalCurvedList"/>
    <dgm:cxn modelId="{08FB1642-D187-4CFF-B440-00805733AB9B}" type="presOf" srcId="{65E663C9-1C15-5B44-9A32-5B50E2CD7295}" destId="{02FE1A3F-C9D2-A34F-9C5F-14DA03A5CCAF}" srcOrd="0" destOrd="0" presId="urn:microsoft.com/office/officeart/2008/layout/VerticalCurvedList"/>
    <dgm:cxn modelId="{769032B9-9BF5-4F70-AFD0-FC79654127B1}" type="presOf" srcId="{2C1117A9-1B29-CB43-B33C-C7937E78B734}" destId="{B3353990-E8BB-EC42-A89E-C1167E2E3C5E}" srcOrd="0" destOrd="0" presId="urn:microsoft.com/office/officeart/2008/layout/VerticalCurvedList"/>
    <dgm:cxn modelId="{C8EC83FA-C869-FB4C-AD14-D42766A7696B}" srcId="{2C1117A9-1B29-CB43-B33C-C7937E78B734}" destId="{977EA074-32B3-4B44-8CF3-8183461AC5E6}" srcOrd="1" destOrd="0" parTransId="{4C071B2F-3C04-3849-A97E-826F05549301}" sibTransId="{120FB46E-DF19-7045-A77A-9EEF463F9A75}"/>
    <dgm:cxn modelId="{6D3C769F-1ED2-F54C-96BD-7C86F05D1081}" srcId="{2C1117A9-1B29-CB43-B33C-C7937E78B734}" destId="{A87FF704-F9D5-0940-B644-3F16AD5CF778}" srcOrd="2" destOrd="0" parTransId="{021A17F4-C5AB-8741-9878-262D44284E5F}" sibTransId="{FC60DE85-AA4B-B546-BB2A-FB45879BF611}"/>
    <dgm:cxn modelId="{16A671C5-41D3-8A4A-89F4-58D538DDF137}" srcId="{2C1117A9-1B29-CB43-B33C-C7937E78B734}" destId="{65E663C9-1C15-5B44-9A32-5B50E2CD7295}" srcOrd="0" destOrd="0" parTransId="{3A69A5B8-E622-BD46-802A-F16A855E3D68}" sibTransId="{48A10E5C-4435-2649-A467-6AE1DCD5EE15}"/>
    <dgm:cxn modelId="{44F09609-FC9D-464B-A05B-9BD07E99B478}" type="presOf" srcId="{A87FF704-F9D5-0940-B644-3F16AD5CF778}" destId="{ED8EDE85-5D30-4AA7-AA2E-38A8601D3E0D}" srcOrd="0" destOrd="0" presId="urn:microsoft.com/office/officeart/2008/layout/VerticalCurvedList"/>
    <dgm:cxn modelId="{08930D0F-04F8-47FA-BD27-51486D3026C8}" type="presOf" srcId="{48A10E5C-4435-2649-A467-6AE1DCD5EE15}" destId="{A0FD16CE-5FDF-3740-8F02-E35A28A8D6AA}" srcOrd="0" destOrd="0" presId="urn:microsoft.com/office/officeart/2008/layout/VerticalCurvedList"/>
    <dgm:cxn modelId="{6324E307-C74A-42EB-BCAD-1F45232AE520}" type="presParOf" srcId="{B3353990-E8BB-EC42-A89E-C1167E2E3C5E}" destId="{41D90992-F355-1645-84FF-04C79D39A3A9}" srcOrd="0" destOrd="0" presId="urn:microsoft.com/office/officeart/2008/layout/VerticalCurvedList"/>
    <dgm:cxn modelId="{B3243FAD-F505-40EA-BE5E-0B9AE92925CC}" type="presParOf" srcId="{41D90992-F355-1645-84FF-04C79D39A3A9}" destId="{9277EE7A-1A56-7B40-8BC9-33A07F5E03DA}" srcOrd="0" destOrd="0" presId="urn:microsoft.com/office/officeart/2008/layout/VerticalCurvedList"/>
    <dgm:cxn modelId="{9D07B911-605C-4D45-A603-DF6DF9B1D2D6}" type="presParOf" srcId="{9277EE7A-1A56-7B40-8BC9-33A07F5E03DA}" destId="{F4FB54A7-B125-1744-A0EB-9982D8800A42}" srcOrd="0" destOrd="0" presId="urn:microsoft.com/office/officeart/2008/layout/VerticalCurvedList"/>
    <dgm:cxn modelId="{642BE19A-7DE6-45DF-95DA-ED8B420C810C}" type="presParOf" srcId="{9277EE7A-1A56-7B40-8BC9-33A07F5E03DA}" destId="{A0FD16CE-5FDF-3740-8F02-E35A28A8D6AA}" srcOrd="1" destOrd="0" presId="urn:microsoft.com/office/officeart/2008/layout/VerticalCurvedList"/>
    <dgm:cxn modelId="{54B520AF-142B-4227-8B46-D298CB7B22CE}" type="presParOf" srcId="{9277EE7A-1A56-7B40-8BC9-33A07F5E03DA}" destId="{72113D69-D7F5-6E4F-91B9-92DF4F09EB15}" srcOrd="2" destOrd="0" presId="urn:microsoft.com/office/officeart/2008/layout/VerticalCurvedList"/>
    <dgm:cxn modelId="{4CE5E310-039C-4AFB-A49B-4319438DFCE7}" type="presParOf" srcId="{9277EE7A-1A56-7B40-8BC9-33A07F5E03DA}" destId="{621EB6A7-2620-4C47-B52A-323213CD32E8}" srcOrd="3" destOrd="0" presId="urn:microsoft.com/office/officeart/2008/layout/VerticalCurvedList"/>
    <dgm:cxn modelId="{CFD4FE9B-0305-42F3-B783-0DA4060EA3F1}" type="presParOf" srcId="{41D90992-F355-1645-84FF-04C79D39A3A9}" destId="{02FE1A3F-C9D2-A34F-9C5F-14DA03A5CCAF}" srcOrd="1" destOrd="0" presId="urn:microsoft.com/office/officeart/2008/layout/VerticalCurvedList"/>
    <dgm:cxn modelId="{CD22EFB4-D8B2-4F88-B8B8-287BAF72B21B}" type="presParOf" srcId="{41D90992-F355-1645-84FF-04C79D39A3A9}" destId="{2A9CBC8A-8810-E440-9EF3-7AB51BD91E22}" srcOrd="2" destOrd="0" presId="urn:microsoft.com/office/officeart/2008/layout/VerticalCurvedList"/>
    <dgm:cxn modelId="{616A5959-00AB-48F1-B94E-A63055868421}" type="presParOf" srcId="{2A9CBC8A-8810-E440-9EF3-7AB51BD91E22}" destId="{F2F55E9B-7345-8F46-86BE-E64C9A749C2D}" srcOrd="0" destOrd="0" presId="urn:microsoft.com/office/officeart/2008/layout/VerticalCurvedList"/>
    <dgm:cxn modelId="{2EA80BB9-7EB9-458C-9071-EC72575C8BB3}" type="presParOf" srcId="{41D90992-F355-1645-84FF-04C79D39A3A9}" destId="{A8318950-6D88-3A47-8FF2-BACB45CCCF76}" srcOrd="3" destOrd="0" presId="urn:microsoft.com/office/officeart/2008/layout/VerticalCurvedList"/>
    <dgm:cxn modelId="{2AD96268-CD95-4580-A4BA-59AB1147FB98}" type="presParOf" srcId="{41D90992-F355-1645-84FF-04C79D39A3A9}" destId="{5605500C-1559-4C4B-9571-E0B2224DDEEF}" srcOrd="4" destOrd="0" presId="urn:microsoft.com/office/officeart/2008/layout/VerticalCurvedList"/>
    <dgm:cxn modelId="{B8FAC3C9-5B9B-4E06-8221-2139216C4D50}" type="presParOf" srcId="{5605500C-1559-4C4B-9571-E0B2224DDEEF}" destId="{2A8CF7C2-CF77-AF4A-AEB3-7F1455739172}" srcOrd="0" destOrd="0" presId="urn:microsoft.com/office/officeart/2008/layout/VerticalCurvedList"/>
    <dgm:cxn modelId="{08B2DD55-D42D-4C06-889B-275AAF268B41}" type="presParOf" srcId="{41D90992-F355-1645-84FF-04C79D39A3A9}" destId="{ED8EDE85-5D30-4AA7-AA2E-38A8601D3E0D}" srcOrd="5" destOrd="0" presId="urn:microsoft.com/office/officeart/2008/layout/VerticalCurvedList"/>
    <dgm:cxn modelId="{CD15B5F5-0C4D-4F5D-A946-5E56C272A022}" type="presParOf" srcId="{41D90992-F355-1645-84FF-04C79D39A3A9}" destId="{86F62DC4-A284-41B5-91FC-94D761D0A2D1}" srcOrd="6" destOrd="0" presId="urn:microsoft.com/office/officeart/2008/layout/VerticalCurvedList"/>
    <dgm:cxn modelId="{7D367FD5-F9A8-4181-975D-154C7D3D1169}" type="presParOf" srcId="{86F62DC4-A284-41B5-91FC-94D761D0A2D1}" destId="{840DE576-E423-504C-B5B0-B3BAA3D5265B}" srcOrd="0" destOrd="0" presId="urn:microsoft.com/office/officeart/2008/layout/VerticalCurvedList"/>
    <dgm:cxn modelId="{58949920-7BA5-42B0-AD72-C06BEB3727F8}" type="presParOf" srcId="{41D90992-F355-1645-84FF-04C79D39A3A9}" destId="{448F5664-8E6E-4830-ABE0-4D572F16A866}" srcOrd="7" destOrd="0" presId="urn:microsoft.com/office/officeart/2008/layout/VerticalCurvedList"/>
    <dgm:cxn modelId="{DED6B335-1D97-4858-90DE-71ED1A40B7B8}" type="presParOf" srcId="{41D90992-F355-1645-84FF-04C79D39A3A9}" destId="{DBA54C2C-CBDD-41ED-831E-6B923ED9CDAB}" srcOrd="8" destOrd="0" presId="urn:microsoft.com/office/officeart/2008/layout/VerticalCurvedList"/>
    <dgm:cxn modelId="{0C4041B5-D3A4-4913-931F-2DCEB8036130}" type="presParOf" srcId="{DBA54C2C-CBDD-41ED-831E-6B923ED9CDAB}" destId="{FEAADAE8-E47F-4B98-84F2-9505152DEF18}" srcOrd="0" destOrd="0" presId="urn:microsoft.com/office/officeart/2008/layout/VerticalCurvedList"/>
  </dgm:cxnLst>
  <dgm:bg>
    <a:solidFill>
      <a:schemeClr val="bg1">
        <a:alpha val="0"/>
      </a:schemeClr>
    </a:solidFill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2C1117A9-1B29-CB43-B33C-C7937E78B734}" type="doc">
      <dgm:prSet loTypeId="urn:microsoft.com/office/officeart/2008/layout/VerticalCurvedList" loCatId="" qsTypeId="urn:microsoft.com/office/officeart/2005/8/quickstyle/simple2" qsCatId="simple" csTypeId="urn:microsoft.com/office/officeart/2005/8/colors/accent0_1" csCatId="mainScheme" phldr="1"/>
      <dgm:spPr/>
      <dgm:t>
        <a:bodyPr/>
        <a:lstStyle/>
        <a:p>
          <a:endParaRPr lang="pt-BR"/>
        </a:p>
      </dgm:t>
    </dgm:pt>
    <dgm:pt modelId="{65E663C9-1C15-5B44-9A32-5B50E2CD7295}">
      <dgm:prSet custT="1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pPr rtl="0"/>
          <a:r>
            <a:rPr lang="pt-BR" sz="2400" b="1" dirty="0" smtClean="0"/>
            <a:t>4. Curso de Licenciatura do Campo: </a:t>
          </a:r>
          <a:r>
            <a:rPr lang="pt-BR" sz="2400" b="0" dirty="0" smtClean="0"/>
            <a:t>Videira/ </a:t>
          </a:r>
          <a:r>
            <a:rPr lang="pt-BR" sz="2400" b="0" dirty="0" smtClean="0"/>
            <a:t>Fraiburgo;</a:t>
          </a:r>
          <a:endParaRPr lang="pt-PT" sz="2400" noProof="0" dirty="0"/>
        </a:p>
      </dgm:t>
    </dgm:pt>
    <dgm:pt modelId="{3A69A5B8-E622-BD46-802A-F16A855E3D68}" type="parTrans" cxnId="{16A671C5-41D3-8A4A-89F4-58D538DDF137}">
      <dgm:prSet/>
      <dgm:spPr/>
      <dgm:t>
        <a:bodyPr/>
        <a:lstStyle/>
        <a:p>
          <a:endParaRPr lang="pt-BR"/>
        </a:p>
      </dgm:t>
    </dgm:pt>
    <dgm:pt modelId="{48A10E5C-4435-2649-A467-6AE1DCD5EE15}" type="sibTrans" cxnId="{16A671C5-41D3-8A4A-89F4-58D538DDF137}">
      <dgm:prSet/>
      <dgm:spPr/>
      <dgm:t>
        <a:bodyPr/>
        <a:lstStyle/>
        <a:p>
          <a:endParaRPr lang="pt-BR"/>
        </a:p>
      </dgm:t>
    </dgm:pt>
    <dgm:pt modelId="{977EA074-32B3-4B44-8CF3-8183461AC5E6}">
      <dgm:prSet custT="1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pPr rtl="0"/>
          <a:r>
            <a:rPr lang="pt-PT" sz="2400" b="1" noProof="0" dirty="0" smtClean="0"/>
            <a:t>5. Escolas Indígenas: </a:t>
          </a:r>
          <a:r>
            <a:rPr lang="pt-PT" sz="2400" b="0" noProof="0" dirty="0" smtClean="0"/>
            <a:t>acompanhamento; </a:t>
          </a:r>
          <a:endParaRPr lang="pt-PT" sz="2400" b="0" noProof="0" dirty="0"/>
        </a:p>
      </dgm:t>
    </dgm:pt>
    <dgm:pt modelId="{4C071B2F-3C04-3849-A97E-826F05549301}" type="parTrans" cxnId="{C8EC83FA-C869-FB4C-AD14-D42766A7696B}">
      <dgm:prSet/>
      <dgm:spPr/>
      <dgm:t>
        <a:bodyPr/>
        <a:lstStyle/>
        <a:p>
          <a:endParaRPr lang="pt-BR"/>
        </a:p>
      </dgm:t>
    </dgm:pt>
    <dgm:pt modelId="{120FB46E-DF19-7045-A77A-9EEF463F9A75}" type="sibTrans" cxnId="{C8EC83FA-C869-FB4C-AD14-D42766A7696B}">
      <dgm:prSet/>
      <dgm:spPr/>
      <dgm:t>
        <a:bodyPr/>
        <a:lstStyle/>
        <a:p>
          <a:endParaRPr lang="pt-BR"/>
        </a:p>
      </dgm:t>
    </dgm:pt>
    <dgm:pt modelId="{A87FF704-F9D5-0940-B644-3F16AD5CF778}">
      <dgm:prSet custT="1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pPr rtl="0"/>
          <a:r>
            <a:rPr lang="pt-PT" sz="2400" b="1" noProof="0" dirty="0" smtClean="0"/>
            <a:t>6. Educação Escolar Quilombola : </a:t>
          </a:r>
          <a:r>
            <a:rPr lang="pt-PT" sz="2400" b="0" noProof="0" dirty="0" smtClean="0"/>
            <a:t>acompanhamento;</a:t>
          </a:r>
          <a:endParaRPr lang="pt-PT" sz="2400" b="0" noProof="0" dirty="0"/>
        </a:p>
      </dgm:t>
    </dgm:pt>
    <dgm:pt modelId="{FC60DE85-AA4B-B546-BB2A-FB45879BF611}" type="sibTrans" cxnId="{6D3C769F-1ED2-F54C-96BD-7C86F05D1081}">
      <dgm:prSet/>
      <dgm:spPr/>
      <dgm:t>
        <a:bodyPr/>
        <a:lstStyle/>
        <a:p>
          <a:endParaRPr lang="pt-BR"/>
        </a:p>
      </dgm:t>
    </dgm:pt>
    <dgm:pt modelId="{021A17F4-C5AB-8741-9878-262D44284E5F}" type="parTrans" cxnId="{6D3C769F-1ED2-F54C-96BD-7C86F05D1081}">
      <dgm:prSet/>
      <dgm:spPr/>
      <dgm:t>
        <a:bodyPr/>
        <a:lstStyle/>
        <a:p>
          <a:endParaRPr lang="pt-BR"/>
        </a:p>
      </dgm:t>
    </dgm:pt>
    <dgm:pt modelId="{CA8B08E5-8C09-4278-AE17-F84310072A2B}">
      <dgm:prSet custT="1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pPr rtl="0"/>
          <a:r>
            <a:rPr lang="pt-PT" sz="2900" b="1" noProof="0" dirty="0" smtClean="0"/>
            <a:t>7. Distribuição de materias/ Alimentação Escolar</a:t>
          </a:r>
          <a:endParaRPr lang="pt-PT" sz="2900" b="1" noProof="0" dirty="0"/>
        </a:p>
      </dgm:t>
    </dgm:pt>
    <dgm:pt modelId="{E955226F-4D02-4E70-BD3A-65E68082D5DC}" type="parTrans" cxnId="{3BF51ECB-EA8D-43CD-AA82-06DFD2327452}">
      <dgm:prSet/>
      <dgm:spPr/>
      <dgm:t>
        <a:bodyPr/>
        <a:lstStyle/>
        <a:p>
          <a:endParaRPr lang="pt-BR"/>
        </a:p>
      </dgm:t>
    </dgm:pt>
    <dgm:pt modelId="{4CBDAC47-FD9B-4445-8A33-49C4F5E7E06A}" type="sibTrans" cxnId="{3BF51ECB-EA8D-43CD-AA82-06DFD2327452}">
      <dgm:prSet/>
      <dgm:spPr/>
      <dgm:t>
        <a:bodyPr/>
        <a:lstStyle/>
        <a:p>
          <a:endParaRPr lang="pt-BR"/>
        </a:p>
      </dgm:t>
    </dgm:pt>
    <dgm:pt modelId="{B3353990-E8BB-EC42-A89E-C1167E2E3C5E}" type="pres">
      <dgm:prSet presAssocID="{2C1117A9-1B29-CB43-B33C-C7937E78B734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pt-BR"/>
        </a:p>
      </dgm:t>
    </dgm:pt>
    <dgm:pt modelId="{41D90992-F355-1645-84FF-04C79D39A3A9}" type="pres">
      <dgm:prSet presAssocID="{2C1117A9-1B29-CB43-B33C-C7937E78B734}" presName="Name1" presStyleCnt="0"/>
      <dgm:spPr/>
    </dgm:pt>
    <dgm:pt modelId="{9277EE7A-1A56-7B40-8BC9-33A07F5E03DA}" type="pres">
      <dgm:prSet presAssocID="{2C1117A9-1B29-CB43-B33C-C7937E78B734}" presName="cycle" presStyleCnt="0"/>
      <dgm:spPr/>
    </dgm:pt>
    <dgm:pt modelId="{F4FB54A7-B125-1744-A0EB-9982D8800A42}" type="pres">
      <dgm:prSet presAssocID="{2C1117A9-1B29-CB43-B33C-C7937E78B734}" presName="srcNode" presStyleLbl="node1" presStyleIdx="0" presStyleCnt="4"/>
      <dgm:spPr/>
    </dgm:pt>
    <dgm:pt modelId="{A0FD16CE-5FDF-3740-8F02-E35A28A8D6AA}" type="pres">
      <dgm:prSet presAssocID="{2C1117A9-1B29-CB43-B33C-C7937E78B734}" presName="conn" presStyleLbl="parChTrans1D2" presStyleIdx="0" presStyleCnt="1"/>
      <dgm:spPr/>
      <dgm:t>
        <a:bodyPr/>
        <a:lstStyle/>
        <a:p>
          <a:endParaRPr lang="pt-BR"/>
        </a:p>
      </dgm:t>
    </dgm:pt>
    <dgm:pt modelId="{72113D69-D7F5-6E4F-91B9-92DF4F09EB15}" type="pres">
      <dgm:prSet presAssocID="{2C1117A9-1B29-CB43-B33C-C7937E78B734}" presName="extraNode" presStyleLbl="node1" presStyleIdx="0" presStyleCnt="4"/>
      <dgm:spPr/>
    </dgm:pt>
    <dgm:pt modelId="{621EB6A7-2620-4C47-B52A-323213CD32E8}" type="pres">
      <dgm:prSet presAssocID="{2C1117A9-1B29-CB43-B33C-C7937E78B734}" presName="dstNode" presStyleLbl="node1" presStyleIdx="0" presStyleCnt="4"/>
      <dgm:spPr/>
    </dgm:pt>
    <dgm:pt modelId="{02FE1A3F-C9D2-A34F-9C5F-14DA03A5CCAF}" type="pres">
      <dgm:prSet presAssocID="{65E663C9-1C15-5B44-9A32-5B50E2CD7295}" presName="text_1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2A9CBC8A-8810-E440-9EF3-7AB51BD91E22}" type="pres">
      <dgm:prSet presAssocID="{65E663C9-1C15-5B44-9A32-5B50E2CD7295}" presName="accent_1" presStyleCnt="0"/>
      <dgm:spPr/>
    </dgm:pt>
    <dgm:pt modelId="{F2F55E9B-7345-8F46-86BE-E64C9A749C2D}" type="pres">
      <dgm:prSet presAssocID="{65E663C9-1C15-5B44-9A32-5B50E2CD7295}" presName="accentRepeatNode" presStyleLbl="solidFgAcc1" presStyleIdx="0" presStyleCnt="4"/>
      <dgm:spPr>
        <a:solidFill>
          <a:schemeClr val="accent3">
            <a:lumMod val="20000"/>
            <a:lumOff val="80000"/>
          </a:schemeClr>
        </a:solidFill>
      </dgm:spPr>
      <dgm:t>
        <a:bodyPr/>
        <a:lstStyle/>
        <a:p>
          <a:endParaRPr lang="pt-BR"/>
        </a:p>
      </dgm:t>
    </dgm:pt>
    <dgm:pt modelId="{A8318950-6D88-3A47-8FF2-BACB45CCCF76}" type="pres">
      <dgm:prSet presAssocID="{977EA074-32B3-4B44-8CF3-8183461AC5E6}" presName="text_2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5605500C-1559-4C4B-9571-E0B2224DDEEF}" type="pres">
      <dgm:prSet presAssocID="{977EA074-32B3-4B44-8CF3-8183461AC5E6}" presName="accent_2" presStyleCnt="0"/>
      <dgm:spPr/>
    </dgm:pt>
    <dgm:pt modelId="{2A8CF7C2-CF77-AF4A-AEB3-7F1455739172}" type="pres">
      <dgm:prSet presAssocID="{977EA074-32B3-4B44-8CF3-8183461AC5E6}" presName="accentRepeatNode" presStyleLbl="solidFgAcc1" presStyleIdx="1" presStyleCnt="4"/>
      <dgm:spPr>
        <a:solidFill>
          <a:schemeClr val="accent3">
            <a:lumMod val="40000"/>
            <a:lumOff val="60000"/>
          </a:schemeClr>
        </a:solidFill>
      </dgm:spPr>
      <dgm:t>
        <a:bodyPr/>
        <a:lstStyle/>
        <a:p>
          <a:endParaRPr lang="pt-BR"/>
        </a:p>
      </dgm:t>
    </dgm:pt>
    <dgm:pt modelId="{ED8EDE85-5D30-4AA7-AA2E-38A8601D3E0D}" type="pres">
      <dgm:prSet presAssocID="{A87FF704-F9D5-0940-B644-3F16AD5CF778}" presName="text_3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86F62DC4-A284-41B5-91FC-94D761D0A2D1}" type="pres">
      <dgm:prSet presAssocID="{A87FF704-F9D5-0940-B644-3F16AD5CF778}" presName="accent_3" presStyleCnt="0"/>
      <dgm:spPr/>
    </dgm:pt>
    <dgm:pt modelId="{840DE576-E423-504C-B5B0-B3BAA3D5265B}" type="pres">
      <dgm:prSet presAssocID="{A87FF704-F9D5-0940-B644-3F16AD5CF778}" presName="accentRepeatNode" presStyleLbl="solidFgAcc1" presStyleIdx="2" presStyleCnt="4"/>
      <dgm:spPr>
        <a:solidFill>
          <a:schemeClr val="accent3">
            <a:lumMod val="60000"/>
            <a:lumOff val="40000"/>
          </a:schemeClr>
        </a:solidFill>
      </dgm:spPr>
      <dgm:t>
        <a:bodyPr/>
        <a:lstStyle/>
        <a:p>
          <a:endParaRPr lang="pt-BR"/>
        </a:p>
      </dgm:t>
    </dgm:pt>
    <dgm:pt modelId="{448F5664-8E6E-4830-ABE0-4D572F16A866}" type="pres">
      <dgm:prSet presAssocID="{CA8B08E5-8C09-4278-AE17-F84310072A2B}" presName="text_4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DBA54C2C-CBDD-41ED-831E-6B923ED9CDAB}" type="pres">
      <dgm:prSet presAssocID="{CA8B08E5-8C09-4278-AE17-F84310072A2B}" presName="accent_4" presStyleCnt="0"/>
      <dgm:spPr/>
    </dgm:pt>
    <dgm:pt modelId="{FEAADAE8-E47F-4B98-84F2-9505152DEF18}" type="pres">
      <dgm:prSet presAssocID="{CA8B08E5-8C09-4278-AE17-F84310072A2B}" presName="accentRepeatNode" presStyleLbl="solidFgAcc1" presStyleIdx="3" presStyleCnt="4"/>
      <dgm:spPr>
        <a:solidFill>
          <a:schemeClr val="accent3">
            <a:lumMod val="75000"/>
          </a:schemeClr>
        </a:solidFill>
      </dgm:spPr>
      <dgm:t>
        <a:bodyPr/>
        <a:lstStyle/>
        <a:p>
          <a:endParaRPr lang="pt-BR"/>
        </a:p>
      </dgm:t>
    </dgm:pt>
  </dgm:ptLst>
  <dgm:cxnLst>
    <dgm:cxn modelId="{2E9BB79E-908D-40B5-B94A-9AE85A7AAD28}" type="presOf" srcId="{977EA074-32B3-4B44-8CF3-8183461AC5E6}" destId="{A8318950-6D88-3A47-8FF2-BACB45CCCF76}" srcOrd="0" destOrd="0" presId="urn:microsoft.com/office/officeart/2008/layout/VerticalCurvedList"/>
    <dgm:cxn modelId="{3BF51ECB-EA8D-43CD-AA82-06DFD2327452}" srcId="{2C1117A9-1B29-CB43-B33C-C7937E78B734}" destId="{CA8B08E5-8C09-4278-AE17-F84310072A2B}" srcOrd="3" destOrd="0" parTransId="{E955226F-4D02-4E70-BD3A-65E68082D5DC}" sibTransId="{4CBDAC47-FD9B-4445-8A33-49C4F5E7E06A}"/>
    <dgm:cxn modelId="{DA93E6F6-8514-431D-88B9-F21F7828372F}" type="presOf" srcId="{48A10E5C-4435-2649-A467-6AE1DCD5EE15}" destId="{A0FD16CE-5FDF-3740-8F02-E35A28A8D6AA}" srcOrd="0" destOrd="0" presId="urn:microsoft.com/office/officeart/2008/layout/VerticalCurvedList"/>
    <dgm:cxn modelId="{A211D16C-22CB-46E1-8963-6B886AE77A90}" type="presOf" srcId="{CA8B08E5-8C09-4278-AE17-F84310072A2B}" destId="{448F5664-8E6E-4830-ABE0-4D572F16A866}" srcOrd="0" destOrd="0" presId="urn:microsoft.com/office/officeart/2008/layout/VerticalCurvedList"/>
    <dgm:cxn modelId="{5DE3C7A0-EDA7-484C-812E-763002510718}" type="presOf" srcId="{65E663C9-1C15-5B44-9A32-5B50E2CD7295}" destId="{02FE1A3F-C9D2-A34F-9C5F-14DA03A5CCAF}" srcOrd="0" destOrd="0" presId="urn:microsoft.com/office/officeart/2008/layout/VerticalCurvedList"/>
    <dgm:cxn modelId="{C8EC83FA-C869-FB4C-AD14-D42766A7696B}" srcId="{2C1117A9-1B29-CB43-B33C-C7937E78B734}" destId="{977EA074-32B3-4B44-8CF3-8183461AC5E6}" srcOrd="1" destOrd="0" parTransId="{4C071B2F-3C04-3849-A97E-826F05549301}" sibTransId="{120FB46E-DF19-7045-A77A-9EEF463F9A75}"/>
    <dgm:cxn modelId="{6D3C769F-1ED2-F54C-96BD-7C86F05D1081}" srcId="{2C1117A9-1B29-CB43-B33C-C7937E78B734}" destId="{A87FF704-F9D5-0940-B644-3F16AD5CF778}" srcOrd="2" destOrd="0" parTransId="{021A17F4-C5AB-8741-9878-262D44284E5F}" sibTransId="{FC60DE85-AA4B-B546-BB2A-FB45879BF611}"/>
    <dgm:cxn modelId="{6DE1AE5A-BDAB-49E0-AB81-9B27CE017294}" type="presOf" srcId="{A87FF704-F9D5-0940-B644-3F16AD5CF778}" destId="{ED8EDE85-5D30-4AA7-AA2E-38A8601D3E0D}" srcOrd="0" destOrd="0" presId="urn:microsoft.com/office/officeart/2008/layout/VerticalCurvedList"/>
    <dgm:cxn modelId="{16A671C5-41D3-8A4A-89F4-58D538DDF137}" srcId="{2C1117A9-1B29-CB43-B33C-C7937E78B734}" destId="{65E663C9-1C15-5B44-9A32-5B50E2CD7295}" srcOrd="0" destOrd="0" parTransId="{3A69A5B8-E622-BD46-802A-F16A855E3D68}" sibTransId="{48A10E5C-4435-2649-A467-6AE1DCD5EE15}"/>
    <dgm:cxn modelId="{DCA308D5-861A-41DA-8041-BA712A22202C}" type="presOf" srcId="{2C1117A9-1B29-CB43-B33C-C7937E78B734}" destId="{B3353990-E8BB-EC42-A89E-C1167E2E3C5E}" srcOrd="0" destOrd="0" presId="urn:microsoft.com/office/officeart/2008/layout/VerticalCurvedList"/>
    <dgm:cxn modelId="{8E7C4B4D-74E9-4A1B-A45C-EB7619A30ACE}" type="presParOf" srcId="{B3353990-E8BB-EC42-A89E-C1167E2E3C5E}" destId="{41D90992-F355-1645-84FF-04C79D39A3A9}" srcOrd="0" destOrd="0" presId="urn:microsoft.com/office/officeart/2008/layout/VerticalCurvedList"/>
    <dgm:cxn modelId="{BE567A8D-B379-49DC-9D70-AD4DA08CF457}" type="presParOf" srcId="{41D90992-F355-1645-84FF-04C79D39A3A9}" destId="{9277EE7A-1A56-7B40-8BC9-33A07F5E03DA}" srcOrd="0" destOrd="0" presId="urn:microsoft.com/office/officeart/2008/layout/VerticalCurvedList"/>
    <dgm:cxn modelId="{BDD3B62A-5F19-4ECC-B194-3EC358A4553C}" type="presParOf" srcId="{9277EE7A-1A56-7B40-8BC9-33A07F5E03DA}" destId="{F4FB54A7-B125-1744-A0EB-9982D8800A42}" srcOrd="0" destOrd="0" presId="urn:microsoft.com/office/officeart/2008/layout/VerticalCurvedList"/>
    <dgm:cxn modelId="{DFDC7F46-61D5-4926-9F04-8A748961F510}" type="presParOf" srcId="{9277EE7A-1A56-7B40-8BC9-33A07F5E03DA}" destId="{A0FD16CE-5FDF-3740-8F02-E35A28A8D6AA}" srcOrd="1" destOrd="0" presId="urn:microsoft.com/office/officeart/2008/layout/VerticalCurvedList"/>
    <dgm:cxn modelId="{A7564203-3AE9-4B3A-8B61-CBBCE6E1B4BA}" type="presParOf" srcId="{9277EE7A-1A56-7B40-8BC9-33A07F5E03DA}" destId="{72113D69-D7F5-6E4F-91B9-92DF4F09EB15}" srcOrd="2" destOrd="0" presId="urn:microsoft.com/office/officeart/2008/layout/VerticalCurvedList"/>
    <dgm:cxn modelId="{A105A64B-4A11-4990-A5C4-A95BED028E73}" type="presParOf" srcId="{9277EE7A-1A56-7B40-8BC9-33A07F5E03DA}" destId="{621EB6A7-2620-4C47-B52A-323213CD32E8}" srcOrd="3" destOrd="0" presId="urn:microsoft.com/office/officeart/2008/layout/VerticalCurvedList"/>
    <dgm:cxn modelId="{3B4EB53D-35D5-4BF4-B058-16CC6F0A2DB7}" type="presParOf" srcId="{41D90992-F355-1645-84FF-04C79D39A3A9}" destId="{02FE1A3F-C9D2-A34F-9C5F-14DA03A5CCAF}" srcOrd="1" destOrd="0" presId="urn:microsoft.com/office/officeart/2008/layout/VerticalCurvedList"/>
    <dgm:cxn modelId="{6D007030-2198-47AD-B3F2-0D0326630852}" type="presParOf" srcId="{41D90992-F355-1645-84FF-04C79D39A3A9}" destId="{2A9CBC8A-8810-E440-9EF3-7AB51BD91E22}" srcOrd="2" destOrd="0" presId="urn:microsoft.com/office/officeart/2008/layout/VerticalCurvedList"/>
    <dgm:cxn modelId="{5F01F155-9B85-440F-A934-464252D5FADD}" type="presParOf" srcId="{2A9CBC8A-8810-E440-9EF3-7AB51BD91E22}" destId="{F2F55E9B-7345-8F46-86BE-E64C9A749C2D}" srcOrd="0" destOrd="0" presId="urn:microsoft.com/office/officeart/2008/layout/VerticalCurvedList"/>
    <dgm:cxn modelId="{12C798EE-7BA4-4162-BA4D-82A2F6E57DA5}" type="presParOf" srcId="{41D90992-F355-1645-84FF-04C79D39A3A9}" destId="{A8318950-6D88-3A47-8FF2-BACB45CCCF76}" srcOrd="3" destOrd="0" presId="urn:microsoft.com/office/officeart/2008/layout/VerticalCurvedList"/>
    <dgm:cxn modelId="{CFD13E92-BCE2-41BC-8B59-68E98FB5BC30}" type="presParOf" srcId="{41D90992-F355-1645-84FF-04C79D39A3A9}" destId="{5605500C-1559-4C4B-9571-E0B2224DDEEF}" srcOrd="4" destOrd="0" presId="urn:microsoft.com/office/officeart/2008/layout/VerticalCurvedList"/>
    <dgm:cxn modelId="{C64CAEDE-A457-42C3-966B-BF0368882BB7}" type="presParOf" srcId="{5605500C-1559-4C4B-9571-E0B2224DDEEF}" destId="{2A8CF7C2-CF77-AF4A-AEB3-7F1455739172}" srcOrd="0" destOrd="0" presId="urn:microsoft.com/office/officeart/2008/layout/VerticalCurvedList"/>
    <dgm:cxn modelId="{D9D86536-E177-4FBE-BCA7-0B682D9C0841}" type="presParOf" srcId="{41D90992-F355-1645-84FF-04C79D39A3A9}" destId="{ED8EDE85-5D30-4AA7-AA2E-38A8601D3E0D}" srcOrd="5" destOrd="0" presId="urn:microsoft.com/office/officeart/2008/layout/VerticalCurvedList"/>
    <dgm:cxn modelId="{1C56A54A-3C6D-4F6F-90B1-E244CA2DCFDA}" type="presParOf" srcId="{41D90992-F355-1645-84FF-04C79D39A3A9}" destId="{86F62DC4-A284-41B5-91FC-94D761D0A2D1}" srcOrd="6" destOrd="0" presId="urn:microsoft.com/office/officeart/2008/layout/VerticalCurvedList"/>
    <dgm:cxn modelId="{4DB15C3E-81ED-42EF-A6D0-72B5E04CD2D3}" type="presParOf" srcId="{86F62DC4-A284-41B5-91FC-94D761D0A2D1}" destId="{840DE576-E423-504C-B5B0-B3BAA3D5265B}" srcOrd="0" destOrd="0" presId="urn:microsoft.com/office/officeart/2008/layout/VerticalCurvedList"/>
    <dgm:cxn modelId="{69E63E8E-670A-4746-A2D8-657C7D6756A4}" type="presParOf" srcId="{41D90992-F355-1645-84FF-04C79D39A3A9}" destId="{448F5664-8E6E-4830-ABE0-4D572F16A866}" srcOrd="7" destOrd="0" presId="urn:microsoft.com/office/officeart/2008/layout/VerticalCurvedList"/>
    <dgm:cxn modelId="{48CC32A3-E947-4F76-B958-D9777904D70C}" type="presParOf" srcId="{41D90992-F355-1645-84FF-04C79D39A3A9}" destId="{DBA54C2C-CBDD-41ED-831E-6B923ED9CDAB}" srcOrd="8" destOrd="0" presId="urn:microsoft.com/office/officeart/2008/layout/VerticalCurvedList"/>
    <dgm:cxn modelId="{EF9C7904-0852-4148-8CA7-493391C0D6E5}" type="presParOf" srcId="{DBA54C2C-CBDD-41ED-831E-6B923ED9CDAB}" destId="{FEAADAE8-E47F-4B98-84F2-9505152DEF18}" srcOrd="0" destOrd="0" presId="urn:microsoft.com/office/officeart/2008/layout/VerticalCurvedList"/>
  </dgm:cxnLst>
  <dgm:bg>
    <a:solidFill>
      <a:schemeClr val="bg1">
        <a:alpha val="0"/>
      </a:schemeClr>
    </a:solidFill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2C1117A9-1B29-CB43-B33C-C7937E78B734}" type="doc">
      <dgm:prSet loTypeId="urn:microsoft.com/office/officeart/2008/layout/VerticalCurvedList" loCatId="" qsTypeId="urn:microsoft.com/office/officeart/2005/8/quickstyle/simple2" qsCatId="simple" csTypeId="urn:microsoft.com/office/officeart/2005/8/colors/accent0_1" csCatId="mainScheme" phldr="1"/>
      <dgm:spPr/>
      <dgm:t>
        <a:bodyPr/>
        <a:lstStyle/>
        <a:p>
          <a:endParaRPr lang="pt-BR"/>
        </a:p>
      </dgm:t>
    </dgm:pt>
    <dgm:pt modelId="{65E663C9-1C15-5B44-9A32-5B50E2CD7295}">
      <dgm:prSet custT="1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>
        <a:solidFill>
          <a:schemeClr val="accent2">
            <a:lumMod val="20000"/>
            <a:lumOff val="80000"/>
          </a:schemeClr>
        </a:solidFill>
        <a:ln>
          <a:solidFill>
            <a:schemeClr val="accent2">
              <a:lumMod val="75000"/>
            </a:schemeClr>
          </a:solidFill>
        </a:ln>
      </dgm:spPr>
      <dgm:t>
        <a:bodyPr/>
        <a:lstStyle/>
        <a:p>
          <a:pPr rtl="0"/>
          <a:r>
            <a:rPr lang="pt-PT" sz="2400" b="1" noProof="0" dirty="0" smtClean="0"/>
            <a:t>Orientações Gererais</a:t>
          </a:r>
          <a:r>
            <a:rPr lang="pt-PT" sz="2400" noProof="0" dirty="0" smtClean="0"/>
            <a:t>: promover educação </a:t>
          </a:r>
          <a:r>
            <a:rPr lang="pt-PT" sz="2400" b="1" noProof="0" dirty="0" smtClean="0"/>
            <a:t>em</a:t>
          </a:r>
          <a:r>
            <a:rPr lang="pt-PT" sz="2400" noProof="0" dirty="0" smtClean="0"/>
            <a:t> e </a:t>
          </a:r>
          <a:r>
            <a:rPr lang="pt-PT" sz="2400" b="1" noProof="0" dirty="0" smtClean="0"/>
            <a:t>para</a:t>
          </a:r>
          <a:r>
            <a:rPr lang="pt-PT" sz="2400" noProof="0" dirty="0" smtClean="0"/>
            <a:t> os direitos humanos, diminuir os conflitos escolares e fomentar ações em rede intersetorial;</a:t>
          </a:r>
          <a:endParaRPr lang="pt-PT" sz="2400" noProof="0" dirty="0"/>
        </a:p>
      </dgm:t>
    </dgm:pt>
    <dgm:pt modelId="{3A69A5B8-E622-BD46-802A-F16A855E3D68}" type="parTrans" cxnId="{16A671C5-41D3-8A4A-89F4-58D538DDF137}">
      <dgm:prSet/>
      <dgm:spPr/>
      <dgm:t>
        <a:bodyPr/>
        <a:lstStyle/>
        <a:p>
          <a:endParaRPr lang="pt-BR"/>
        </a:p>
      </dgm:t>
    </dgm:pt>
    <dgm:pt modelId="{48A10E5C-4435-2649-A467-6AE1DCD5EE15}" type="sibTrans" cxnId="{16A671C5-41D3-8A4A-89F4-58D538DDF137}">
      <dgm:prSet/>
      <dgm:spPr/>
      <dgm:t>
        <a:bodyPr/>
        <a:lstStyle/>
        <a:p>
          <a:endParaRPr lang="pt-BR"/>
        </a:p>
      </dgm:t>
    </dgm:pt>
    <dgm:pt modelId="{977EA074-32B3-4B44-8CF3-8183461AC5E6}">
      <dgm:prSet custT="1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>
        <a:solidFill>
          <a:schemeClr val="accent2">
            <a:lumMod val="20000"/>
            <a:lumOff val="80000"/>
          </a:schemeClr>
        </a:solidFill>
        <a:ln>
          <a:solidFill>
            <a:schemeClr val="accent2">
              <a:lumMod val="75000"/>
            </a:schemeClr>
          </a:solidFill>
        </a:ln>
      </dgm:spPr>
      <dgm:t>
        <a:bodyPr/>
        <a:lstStyle/>
        <a:p>
          <a:pPr rtl="0"/>
          <a:r>
            <a:rPr lang="pt-PT" sz="2400" b="1" noProof="0" dirty="0" smtClean="0"/>
            <a:t>1. NEPRE </a:t>
          </a:r>
          <a:r>
            <a:rPr lang="pt-PT" sz="2400" b="1" i="1" noProof="0" dirty="0" smtClean="0"/>
            <a:t>online -</a:t>
          </a:r>
          <a:r>
            <a:rPr lang="pt-PT" sz="2400" b="0" i="0" noProof="0" dirty="0" smtClean="0"/>
            <a:t> módulo inserido no SISGESC: ferramento de apoio para registrar as situações de violências;</a:t>
          </a:r>
          <a:endParaRPr lang="pt-PT" sz="2400" b="1" i="1" noProof="0" dirty="0"/>
        </a:p>
      </dgm:t>
    </dgm:pt>
    <dgm:pt modelId="{4C071B2F-3C04-3849-A97E-826F05549301}" type="parTrans" cxnId="{C8EC83FA-C869-FB4C-AD14-D42766A7696B}">
      <dgm:prSet/>
      <dgm:spPr/>
      <dgm:t>
        <a:bodyPr/>
        <a:lstStyle/>
        <a:p>
          <a:endParaRPr lang="pt-BR"/>
        </a:p>
      </dgm:t>
    </dgm:pt>
    <dgm:pt modelId="{120FB46E-DF19-7045-A77A-9EEF463F9A75}" type="sibTrans" cxnId="{C8EC83FA-C869-FB4C-AD14-D42766A7696B}">
      <dgm:prSet/>
      <dgm:spPr/>
      <dgm:t>
        <a:bodyPr/>
        <a:lstStyle/>
        <a:p>
          <a:endParaRPr lang="pt-BR"/>
        </a:p>
      </dgm:t>
    </dgm:pt>
    <dgm:pt modelId="{FEA79FEB-A3F2-C545-939F-6731F508185B}">
      <dgm:prSet custT="1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>
        <a:solidFill>
          <a:schemeClr val="accent2">
            <a:lumMod val="20000"/>
            <a:lumOff val="80000"/>
          </a:schemeClr>
        </a:solidFill>
        <a:ln>
          <a:solidFill>
            <a:schemeClr val="accent2">
              <a:lumMod val="75000"/>
            </a:schemeClr>
          </a:solidFill>
        </a:ln>
      </dgm:spPr>
      <dgm:t>
        <a:bodyPr/>
        <a:lstStyle/>
        <a:p>
          <a:pPr rtl="0"/>
          <a:r>
            <a:rPr lang="pt-PT" sz="2400" b="1" noProof="0" dirty="0" smtClean="0">
              <a:solidFill>
                <a:schemeClr val="tx1"/>
              </a:solidFill>
            </a:rPr>
            <a:t>2. APOIA – Programa de combate à evasão escolar: </a:t>
          </a:r>
          <a:r>
            <a:rPr lang="pt-PT" sz="2400" b="0" noProof="0" dirty="0" smtClean="0">
              <a:solidFill>
                <a:schemeClr val="tx1"/>
              </a:solidFill>
            </a:rPr>
            <a:t>atribuições da U.E.  e atribuições da GERED</a:t>
          </a:r>
          <a:endParaRPr lang="pt-PT" sz="2400" b="1" noProof="0" dirty="0">
            <a:solidFill>
              <a:schemeClr val="tx1"/>
            </a:solidFill>
          </a:endParaRPr>
        </a:p>
      </dgm:t>
    </dgm:pt>
    <dgm:pt modelId="{E3D4A85F-3FF9-904E-807B-7748496C5AA8}" type="parTrans" cxnId="{682855C2-30EA-4741-A4C8-876E7833BBD9}">
      <dgm:prSet/>
      <dgm:spPr/>
      <dgm:t>
        <a:bodyPr/>
        <a:lstStyle/>
        <a:p>
          <a:endParaRPr lang="pt-BR"/>
        </a:p>
      </dgm:t>
    </dgm:pt>
    <dgm:pt modelId="{02081D91-51A6-F548-AF8E-9327E3BBFAEF}" type="sibTrans" cxnId="{682855C2-30EA-4741-A4C8-876E7833BBD9}">
      <dgm:prSet/>
      <dgm:spPr/>
      <dgm:t>
        <a:bodyPr/>
        <a:lstStyle/>
        <a:p>
          <a:endParaRPr lang="pt-BR"/>
        </a:p>
      </dgm:t>
    </dgm:pt>
    <dgm:pt modelId="{B3353990-E8BB-EC42-A89E-C1167E2E3C5E}" type="pres">
      <dgm:prSet presAssocID="{2C1117A9-1B29-CB43-B33C-C7937E78B734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pt-BR"/>
        </a:p>
      </dgm:t>
    </dgm:pt>
    <dgm:pt modelId="{41D90992-F355-1645-84FF-04C79D39A3A9}" type="pres">
      <dgm:prSet presAssocID="{2C1117A9-1B29-CB43-B33C-C7937E78B734}" presName="Name1" presStyleCnt="0"/>
      <dgm:spPr/>
    </dgm:pt>
    <dgm:pt modelId="{9277EE7A-1A56-7B40-8BC9-33A07F5E03DA}" type="pres">
      <dgm:prSet presAssocID="{2C1117A9-1B29-CB43-B33C-C7937E78B734}" presName="cycle" presStyleCnt="0"/>
      <dgm:spPr/>
    </dgm:pt>
    <dgm:pt modelId="{F4FB54A7-B125-1744-A0EB-9982D8800A42}" type="pres">
      <dgm:prSet presAssocID="{2C1117A9-1B29-CB43-B33C-C7937E78B734}" presName="srcNode" presStyleLbl="node1" presStyleIdx="0" presStyleCnt="3"/>
      <dgm:spPr/>
    </dgm:pt>
    <dgm:pt modelId="{A0FD16CE-5FDF-3740-8F02-E35A28A8D6AA}" type="pres">
      <dgm:prSet presAssocID="{2C1117A9-1B29-CB43-B33C-C7937E78B734}" presName="conn" presStyleLbl="parChTrans1D2" presStyleIdx="0" presStyleCnt="1"/>
      <dgm:spPr/>
      <dgm:t>
        <a:bodyPr/>
        <a:lstStyle/>
        <a:p>
          <a:endParaRPr lang="pt-BR"/>
        </a:p>
      </dgm:t>
    </dgm:pt>
    <dgm:pt modelId="{72113D69-D7F5-6E4F-91B9-92DF4F09EB15}" type="pres">
      <dgm:prSet presAssocID="{2C1117A9-1B29-CB43-B33C-C7937E78B734}" presName="extraNode" presStyleLbl="node1" presStyleIdx="0" presStyleCnt="3"/>
      <dgm:spPr/>
    </dgm:pt>
    <dgm:pt modelId="{621EB6A7-2620-4C47-B52A-323213CD32E8}" type="pres">
      <dgm:prSet presAssocID="{2C1117A9-1B29-CB43-B33C-C7937E78B734}" presName="dstNode" presStyleLbl="node1" presStyleIdx="0" presStyleCnt="3"/>
      <dgm:spPr/>
    </dgm:pt>
    <dgm:pt modelId="{02FE1A3F-C9D2-A34F-9C5F-14DA03A5CCAF}" type="pres">
      <dgm:prSet presAssocID="{65E663C9-1C15-5B44-9A32-5B50E2CD7295}" presName="text_1" presStyleLbl="node1" presStyleIdx="0" presStyleCnt="3" custScaleY="135556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2A9CBC8A-8810-E440-9EF3-7AB51BD91E22}" type="pres">
      <dgm:prSet presAssocID="{65E663C9-1C15-5B44-9A32-5B50E2CD7295}" presName="accent_1" presStyleCnt="0"/>
      <dgm:spPr/>
    </dgm:pt>
    <dgm:pt modelId="{F2F55E9B-7345-8F46-86BE-E64C9A749C2D}" type="pres">
      <dgm:prSet presAssocID="{65E663C9-1C15-5B44-9A32-5B50E2CD7295}" presName="accentRepeatNode" presStyleLbl="solidFgAcc1" presStyleIdx="0" presStyleCnt="3"/>
      <dgm:spPr>
        <a:solidFill>
          <a:schemeClr val="accent2">
            <a:lumMod val="40000"/>
            <a:lumOff val="60000"/>
          </a:schemeClr>
        </a:solidFill>
      </dgm:spPr>
      <dgm:t>
        <a:bodyPr/>
        <a:lstStyle/>
        <a:p>
          <a:endParaRPr lang="pt-BR"/>
        </a:p>
      </dgm:t>
    </dgm:pt>
    <dgm:pt modelId="{A8318950-6D88-3A47-8FF2-BACB45CCCF76}" type="pres">
      <dgm:prSet presAssocID="{977EA074-32B3-4B44-8CF3-8183461AC5E6}" presName="text_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5605500C-1559-4C4B-9571-E0B2224DDEEF}" type="pres">
      <dgm:prSet presAssocID="{977EA074-32B3-4B44-8CF3-8183461AC5E6}" presName="accent_2" presStyleCnt="0"/>
      <dgm:spPr/>
    </dgm:pt>
    <dgm:pt modelId="{2A8CF7C2-CF77-AF4A-AEB3-7F1455739172}" type="pres">
      <dgm:prSet presAssocID="{977EA074-32B3-4B44-8CF3-8183461AC5E6}" presName="accentRepeatNode" presStyleLbl="solidFgAcc1" presStyleIdx="1" presStyleCnt="3"/>
      <dgm:spPr>
        <a:solidFill>
          <a:schemeClr val="accent2">
            <a:lumMod val="75000"/>
          </a:schemeClr>
        </a:solidFill>
      </dgm:spPr>
      <dgm:t>
        <a:bodyPr/>
        <a:lstStyle/>
        <a:p>
          <a:endParaRPr lang="pt-BR"/>
        </a:p>
      </dgm:t>
    </dgm:pt>
    <dgm:pt modelId="{B4D27508-18CC-5D45-A19B-1120AA8F3C2E}" type="pres">
      <dgm:prSet presAssocID="{FEA79FEB-A3F2-C545-939F-6731F508185B}" presName="text_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E8EA7AD0-CB7B-C944-B32D-0A688B3F2411}" type="pres">
      <dgm:prSet presAssocID="{FEA79FEB-A3F2-C545-939F-6731F508185B}" presName="accent_3" presStyleCnt="0"/>
      <dgm:spPr/>
    </dgm:pt>
    <dgm:pt modelId="{19728435-9A9C-8A49-908B-C67E9A2D3B34}" type="pres">
      <dgm:prSet presAssocID="{FEA79FEB-A3F2-C545-939F-6731F508185B}" presName="accentRepeatNode" presStyleLbl="solidFgAcc1" presStyleIdx="2" presStyleCnt="3"/>
      <dgm:spPr>
        <a:solidFill>
          <a:schemeClr val="accent2">
            <a:lumMod val="50000"/>
          </a:schemeClr>
        </a:solidFill>
      </dgm:spPr>
      <dgm:t>
        <a:bodyPr/>
        <a:lstStyle/>
        <a:p>
          <a:endParaRPr lang="pt-BR"/>
        </a:p>
      </dgm:t>
    </dgm:pt>
  </dgm:ptLst>
  <dgm:cxnLst>
    <dgm:cxn modelId="{C6F1319F-DBB5-437D-8F17-E0841945E623}" type="presOf" srcId="{FEA79FEB-A3F2-C545-939F-6731F508185B}" destId="{B4D27508-18CC-5D45-A19B-1120AA8F3C2E}" srcOrd="0" destOrd="0" presId="urn:microsoft.com/office/officeart/2008/layout/VerticalCurvedList"/>
    <dgm:cxn modelId="{4920DFE4-B978-44BB-84CC-86FAD1499D9F}" type="presOf" srcId="{65E663C9-1C15-5B44-9A32-5B50E2CD7295}" destId="{02FE1A3F-C9D2-A34F-9C5F-14DA03A5CCAF}" srcOrd="0" destOrd="0" presId="urn:microsoft.com/office/officeart/2008/layout/VerticalCurvedList"/>
    <dgm:cxn modelId="{5B080AAB-976F-4A43-8A2A-45BFE012B75B}" type="presOf" srcId="{977EA074-32B3-4B44-8CF3-8183461AC5E6}" destId="{A8318950-6D88-3A47-8FF2-BACB45CCCF76}" srcOrd="0" destOrd="0" presId="urn:microsoft.com/office/officeart/2008/layout/VerticalCurvedList"/>
    <dgm:cxn modelId="{BF557394-E52A-41C7-8374-F47C0FC48131}" type="presOf" srcId="{48A10E5C-4435-2649-A467-6AE1DCD5EE15}" destId="{A0FD16CE-5FDF-3740-8F02-E35A28A8D6AA}" srcOrd="0" destOrd="0" presId="urn:microsoft.com/office/officeart/2008/layout/VerticalCurvedList"/>
    <dgm:cxn modelId="{C8EC83FA-C869-FB4C-AD14-D42766A7696B}" srcId="{2C1117A9-1B29-CB43-B33C-C7937E78B734}" destId="{977EA074-32B3-4B44-8CF3-8183461AC5E6}" srcOrd="1" destOrd="0" parTransId="{4C071B2F-3C04-3849-A97E-826F05549301}" sibTransId="{120FB46E-DF19-7045-A77A-9EEF463F9A75}"/>
    <dgm:cxn modelId="{16A671C5-41D3-8A4A-89F4-58D538DDF137}" srcId="{2C1117A9-1B29-CB43-B33C-C7937E78B734}" destId="{65E663C9-1C15-5B44-9A32-5B50E2CD7295}" srcOrd="0" destOrd="0" parTransId="{3A69A5B8-E622-BD46-802A-F16A855E3D68}" sibTransId="{48A10E5C-4435-2649-A467-6AE1DCD5EE15}"/>
    <dgm:cxn modelId="{BE96F6C2-454E-4082-B36B-D2BD93486043}" type="presOf" srcId="{2C1117A9-1B29-CB43-B33C-C7937E78B734}" destId="{B3353990-E8BB-EC42-A89E-C1167E2E3C5E}" srcOrd="0" destOrd="0" presId="urn:microsoft.com/office/officeart/2008/layout/VerticalCurvedList"/>
    <dgm:cxn modelId="{682855C2-30EA-4741-A4C8-876E7833BBD9}" srcId="{2C1117A9-1B29-CB43-B33C-C7937E78B734}" destId="{FEA79FEB-A3F2-C545-939F-6731F508185B}" srcOrd="2" destOrd="0" parTransId="{E3D4A85F-3FF9-904E-807B-7748496C5AA8}" sibTransId="{02081D91-51A6-F548-AF8E-9327E3BBFAEF}"/>
    <dgm:cxn modelId="{58513C89-AF8F-48BE-B882-42C5726B889A}" type="presParOf" srcId="{B3353990-E8BB-EC42-A89E-C1167E2E3C5E}" destId="{41D90992-F355-1645-84FF-04C79D39A3A9}" srcOrd="0" destOrd="0" presId="urn:microsoft.com/office/officeart/2008/layout/VerticalCurvedList"/>
    <dgm:cxn modelId="{7F520245-7240-4DD0-BDC1-ABC42899F08A}" type="presParOf" srcId="{41D90992-F355-1645-84FF-04C79D39A3A9}" destId="{9277EE7A-1A56-7B40-8BC9-33A07F5E03DA}" srcOrd="0" destOrd="0" presId="urn:microsoft.com/office/officeart/2008/layout/VerticalCurvedList"/>
    <dgm:cxn modelId="{76140CA7-6A8B-482E-A407-41EF3CA0D84B}" type="presParOf" srcId="{9277EE7A-1A56-7B40-8BC9-33A07F5E03DA}" destId="{F4FB54A7-B125-1744-A0EB-9982D8800A42}" srcOrd="0" destOrd="0" presId="urn:microsoft.com/office/officeart/2008/layout/VerticalCurvedList"/>
    <dgm:cxn modelId="{9B3E3EF4-E92E-4057-AFB8-F2B58475AA1F}" type="presParOf" srcId="{9277EE7A-1A56-7B40-8BC9-33A07F5E03DA}" destId="{A0FD16CE-5FDF-3740-8F02-E35A28A8D6AA}" srcOrd="1" destOrd="0" presId="urn:microsoft.com/office/officeart/2008/layout/VerticalCurvedList"/>
    <dgm:cxn modelId="{5264E8FB-70B5-4654-AC9C-9AF3FB386451}" type="presParOf" srcId="{9277EE7A-1A56-7B40-8BC9-33A07F5E03DA}" destId="{72113D69-D7F5-6E4F-91B9-92DF4F09EB15}" srcOrd="2" destOrd="0" presId="urn:microsoft.com/office/officeart/2008/layout/VerticalCurvedList"/>
    <dgm:cxn modelId="{1DF8CE04-3C20-42A4-A1C8-377A8CF555F1}" type="presParOf" srcId="{9277EE7A-1A56-7B40-8BC9-33A07F5E03DA}" destId="{621EB6A7-2620-4C47-B52A-323213CD32E8}" srcOrd="3" destOrd="0" presId="urn:microsoft.com/office/officeart/2008/layout/VerticalCurvedList"/>
    <dgm:cxn modelId="{2CA5D368-C8C9-409F-8F9F-ED574A662285}" type="presParOf" srcId="{41D90992-F355-1645-84FF-04C79D39A3A9}" destId="{02FE1A3F-C9D2-A34F-9C5F-14DA03A5CCAF}" srcOrd="1" destOrd="0" presId="urn:microsoft.com/office/officeart/2008/layout/VerticalCurvedList"/>
    <dgm:cxn modelId="{D6E708E7-D2F6-4C49-A06B-3C950AEF4077}" type="presParOf" srcId="{41D90992-F355-1645-84FF-04C79D39A3A9}" destId="{2A9CBC8A-8810-E440-9EF3-7AB51BD91E22}" srcOrd="2" destOrd="0" presId="urn:microsoft.com/office/officeart/2008/layout/VerticalCurvedList"/>
    <dgm:cxn modelId="{A7E2A8C1-92D0-48E5-9F8D-C773DF0BEC85}" type="presParOf" srcId="{2A9CBC8A-8810-E440-9EF3-7AB51BD91E22}" destId="{F2F55E9B-7345-8F46-86BE-E64C9A749C2D}" srcOrd="0" destOrd="0" presId="urn:microsoft.com/office/officeart/2008/layout/VerticalCurvedList"/>
    <dgm:cxn modelId="{03509DAD-BCB3-4C95-938D-392765426494}" type="presParOf" srcId="{41D90992-F355-1645-84FF-04C79D39A3A9}" destId="{A8318950-6D88-3A47-8FF2-BACB45CCCF76}" srcOrd="3" destOrd="0" presId="urn:microsoft.com/office/officeart/2008/layout/VerticalCurvedList"/>
    <dgm:cxn modelId="{AE3A4624-2D1D-4886-82D3-FD00B9948E4F}" type="presParOf" srcId="{41D90992-F355-1645-84FF-04C79D39A3A9}" destId="{5605500C-1559-4C4B-9571-E0B2224DDEEF}" srcOrd="4" destOrd="0" presId="urn:microsoft.com/office/officeart/2008/layout/VerticalCurvedList"/>
    <dgm:cxn modelId="{A9DA2C29-4128-43D6-89CE-4E072D8BFB7A}" type="presParOf" srcId="{5605500C-1559-4C4B-9571-E0B2224DDEEF}" destId="{2A8CF7C2-CF77-AF4A-AEB3-7F1455739172}" srcOrd="0" destOrd="0" presId="urn:microsoft.com/office/officeart/2008/layout/VerticalCurvedList"/>
    <dgm:cxn modelId="{E4F6CC9E-7213-49D7-8524-619D7A87EEC2}" type="presParOf" srcId="{41D90992-F355-1645-84FF-04C79D39A3A9}" destId="{B4D27508-18CC-5D45-A19B-1120AA8F3C2E}" srcOrd="5" destOrd="0" presId="urn:microsoft.com/office/officeart/2008/layout/VerticalCurvedList"/>
    <dgm:cxn modelId="{BC88B792-4349-42CD-9C22-BE68685D2D07}" type="presParOf" srcId="{41D90992-F355-1645-84FF-04C79D39A3A9}" destId="{E8EA7AD0-CB7B-C944-B32D-0A688B3F2411}" srcOrd="6" destOrd="0" presId="urn:microsoft.com/office/officeart/2008/layout/VerticalCurvedList"/>
    <dgm:cxn modelId="{2CF14779-13B6-4AA6-9524-242F7E3D4B24}" type="presParOf" srcId="{E8EA7AD0-CB7B-C944-B32D-0A688B3F2411}" destId="{19728435-9A9C-8A49-908B-C67E9A2D3B34}" srcOrd="0" destOrd="0" presId="urn:microsoft.com/office/officeart/2008/layout/VerticalCurvedList"/>
  </dgm:cxnLst>
  <dgm:bg>
    <a:solidFill>
      <a:schemeClr val="bg1">
        <a:alpha val="0"/>
      </a:schemeClr>
    </a:solidFill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2C1117A9-1B29-CB43-B33C-C7937E78B734}" type="doc">
      <dgm:prSet loTypeId="urn:microsoft.com/office/officeart/2008/layout/VerticalCurvedList" loCatId="" qsTypeId="urn:microsoft.com/office/officeart/2005/8/quickstyle/simple2" qsCatId="simple" csTypeId="urn:microsoft.com/office/officeart/2005/8/colors/accent0_1" csCatId="mainScheme" phldr="1"/>
      <dgm:spPr/>
      <dgm:t>
        <a:bodyPr/>
        <a:lstStyle/>
        <a:p>
          <a:endParaRPr lang="pt-BR"/>
        </a:p>
      </dgm:t>
    </dgm:pt>
    <dgm:pt modelId="{EA98EEDE-B46B-4BE1-B4D2-D4DC7EE95EED}">
      <dgm:prSet custT="1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>
        <a:solidFill>
          <a:schemeClr val="accent2">
            <a:lumMod val="20000"/>
            <a:lumOff val="80000"/>
          </a:schemeClr>
        </a:solidFill>
        <a:ln>
          <a:solidFill>
            <a:schemeClr val="accent2">
              <a:lumMod val="75000"/>
            </a:schemeClr>
          </a:solidFill>
        </a:ln>
      </dgm:spPr>
      <dgm:t>
        <a:bodyPr/>
        <a:lstStyle/>
        <a:p>
          <a:pPr algn="l" rtl="0"/>
          <a:r>
            <a:rPr lang="pt-PT" sz="2400" noProof="0" dirty="0" smtClean="0"/>
            <a:t>O </a:t>
          </a:r>
          <a:r>
            <a:rPr lang="pt-PT" sz="2400" b="1" noProof="0" dirty="0" smtClean="0"/>
            <a:t>NEPRE </a:t>
          </a:r>
          <a:r>
            <a:rPr lang="pt-PT" sz="2400" b="1" i="1" noProof="0" dirty="0" smtClean="0"/>
            <a:t>online</a:t>
          </a:r>
          <a:r>
            <a:rPr lang="pt-PT" sz="2400" b="1" noProof="0" dirty="0" smtClean="0"/>
            <a:t> </a:t>
          </a:r>
          <a:r>
            <a:rPr lang="pt-PT" sz="2400" noProof="0" dirty="0" smtClean="0"/>
            <a:t>e o </a:t>
          </a:r>
          <a:r>
            <a:rPr lang="pt-PT" sz="2400" b="1" noProof="0" dirty="0" smtClean="0"/>
            <a:t>APOIA</a:t>
          </a:r>
          <a:r>
            <a:rPr lang="pt-PT" sz="2400" b="0" noProof="0" dirty="0" smtClean="0"/>
            <a:t> </a:t>
          </a:r>
          <a:r>
            <a:rPr lang="pt-PT" sz="2400" b="1" i="1" noProof="0" dirty="0" smtClean="0"/>
            <a:t>online, </a:t>
          </a:r>
          <a:r>
            <a:rPr lang="pt-PT" sz="2400" b="0" i="0" noProof="0" dirty="0" smtClean="0"/>
            <a:t>são ferramentas de apoio imprescindíveis para U. E. comprovar a sua atuação frente a </a:t>
          </a:r>
          <a:r>
            <a:rPr lang="pt-PT" sz="2400" b="1" i="0" noProof="0" dirty="0" smtClean="0"/>
            <a:t>educação e a prevenção às violencias </a:t>
          </a:r>
          <a:r>
            <a:rPr lang="pt-PT" sz="2400" b="0" i="0" noProof="0" dirty="0" smtClean="0"/>
            <a:t>na esola, como também, a proteção do direito a educação promovendo a permanência de crianças e adolescentes na escola.</a:t>
          </a:r>
          <a:endParaRPr lang="pt-PT" sz="2400" b="1" noProof="0" dirty="0"/>
        </a:p>
      </dgm:t>
    </dgm:pt>
    <dgm:pt modelId="{C026678D-4B77-4C64-B455-821C11186D15}" type="parTrans" cxnId="{A593AF1E-64AA-4D47-B4F8-C8E1C3165AC0}">
      <dgm:prSet/>
      <dgm:spPr/>
      <dgm:t>
        <a:bodyPr/>
        <a:lstStyle/>
        <a:p>
          <a:endParaRPr lang="pt-BR"/>
        </a:p>
      </dgm:t>
    </dgm:pt>
    <dgm:pt modelId="{EA54E45C-23E5-49E8-BF3B-B30102AB0B62}" type="sibTrans" cxnId="{A593AF1E-64AA-4D47-B4F8-C8E1C3165AC0}">
      <dgm:prSet/>
      <dgm:spPr/>
      <dgm:t>
        <a:bodyPr/>
        <a:lstStyle/>
        <a:p>
          <a:endParaRPr lang="pt-BR"/>
        </a:p>
      </dgm:t>
    </dgm:pt>
    <dgm:pt modelId="{B3353990-E8BB-EC42-A89E-C1167E2E3C5E}" type="pres">
      <dgm:prSet presAssocID="{2C1117A9-1B29-CB43-B33C-C7937E78B734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pt-BR"/>
        </a:p>
      </dgm:t>
    </dgm:pt>
    <dgm:pt modelId="{41D90992-F355-1645-84FF-04C79D39A3A9}" type="pres">
      <dgm:prSet presAssocID="{2C1117A9-1B29-CB43-B33C-C7937E78B734}" presName="Name1" presStyleCnt="0"/>
      <dgm:spPr/>
    </dgm:pt>
    <dgm:pt modelId="{9277EE7A-1A56-7B40-8BC9-33A07F5E03DA}" type="pres">
      <dgm:prSet presAssocID="{2C1117A9-1B29-CB43-B33C-C7937E78B734}" presName="cycle" presStyleCnt="0"/>
      <dgm:spPr/>
    </dgm:pt>
    <dgm:pt modelId="{F4FB54A7-B125-1744-A0EB-9982D8800A42}" type="pres">
      <dgm:prSet presAssocID="{2C1117A9-1B29-CB43-B33C-C7937E78B734}" presName="srcNode" presStyleLbl="node1" presStyleIdx="0" presStyleCnt="1"/>
      <dgm:spPr/>
    </dgm:pt>
    <dgm:pt modelId="{A0FD16CE-5FDF-3740-8F02-E35A28A8D6AA}" type="pres">
      <dgm:prSet presAssocID="{2C1117A9-1B29-CB43-B33C-C7937E78B734}" presName="conn" presStyleLbl="parChTrans1D2" presStyleIdx="0" presStyleCnt="1" custScaleX="90823"/>
      <dgm:spPr/>
      <dgm:t>
        <a:bodyPr/>
        <a:lstStyle/>
        <a:p>
          <a:endParaRPr lang="pt-BR"/>
        </a:p>
      </dgm:t>
    </dgm:pt>
    <dgm:pt modelId="{72113D69-D7F5-6E4F-91B9-92DF4F09EB15}" type="pres">
      <dgm:prSet presAssocID="{2C1117A9-1B29-CB43-B33C-C7937E78B734}" presName="extraNode" presStyleLbl="node1" presStyleIdx="0" presStyleCnt="1"/>
      <dgm:spPr/>
    </dgm:pt>
    <dgm:pt modelId="{621EB6A7-2620-4C47-B52A-323213CD32E8}" type="pres">
      <dgm:prSet presAssocID="{2C1117A9-1B29-CB43-B33C-C7937E78B734}" presName="dstNode" presStyleLbl="node1" presStyleIdx="0" presStyleCnt="1"/>
      <dgm:spPr/>
    </dgm:pt>
    <dgm:pt modelId="{6715A17E-5A01-46CD-8178-5C835DC50BE1}" type="pres">
      <dgm:prSet presAssocID="{EA98EEDE-B46B-4BE1-B4D2-D4DC7EE95EED}" presName="text_1" presStyleLbl="node1" presStyleIdx="0" presStyleCnt="1" custScaleX="109796" custScaleY="188447" custLinFactNeighborX="-1761" custLinFactNeighborY="-94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7A539771-6448-41D4-9B3C-7BACA11D40C4}" type="pres">
      <dgm:prSet presAssocID="{EA98EEDE-B46B-4BE1-B4D2-D4DC7EE95EED}" presName="accent_1" presStyleCnt="0"/>
      <dgm:spPr/>
    </dgm:pt>
    <dgm:pt modelId="{C92599D5-13ED-477D-9F23-896F82DD3106}" type="pres">
      <dgm:prSet presAssocID="{EA98EEDE-B46B-4BE1-B4D2-D4DC7EE95EED}" presName="accentRepeatNode" presStyleLbl="solidFgAcc1" presStyleIdx="0" presStyleCnt="1" custScaleX="52837" custScaleY="107529"/>
      <dgm:spPr>
        <a:solidFill>
          <a:schemeClr val="accent2"/>
        </a:solidFill>
      </dgm:spPr>
      <dgm:t>
        <a:bodyPr/>
        <a:lstStyle/>
        <a:p>
          <a:endParaRPr lang="pt-BR"/>
        </a:p>
      </dgm:t>
    </dgm:pt>
  </dgm:ptLst>
  <dgm:cxnLst>
    <dgm:cxn modelId="{AE7FA483-E6B9-4734-B0A9-CDB5C3A1E048}" type="presOf" srcId="{2C1117A9-1B29-CB43-B33C-C7937E78B734}" destId="{B3353990-E8BB-EC42-A89E-C1167E2E3C5E}" srcOrd="0" destOrd="0" presId="urn:microsoft.com/office/officeart/2008/layout/VerticalCurvedList"/>
    <dgm:cxn modelId="{0F0EB9C4-398A-4DDE-A004-804749B611E4}" type="presOf" srcId="{EA98EEDE-B46B-4BE1-B4D2-D4DC7EE95EED}" destId="{6715A17E-5A01-46CD-8178-5C835DC50BE1}" srcOrd="0" destOrd="0" presId="urn:microsoft.com/office/officeart/2008/layout/VerticalCurvedList"/>
    <dgm:cxn modelId="{75A8B495-F3AD-4C04-AABC-24FE53B3E6AA}" type="presOf" srcId="{EA54E45C-23E5-49E8-BF3B-B30102AB0B62}" destId="{A0FD16CE-5FDF-3740-8F02-E35A28A8D6AA}" srcOrd="0" destOrd="0" presId="urn:microsoft.com/office/officeart/2008/layout/VerticalCurvedList"/>
    <dgm:cxn modelId="{A593AF1E-64AA-4D47-B4F8-C8E1C3165AC0}" srcId="{2C1117A9-1B29-CB43-B33C-C7937E78B734}" destId="{EA98EEDE-B46B-4BE1-B4D2-D4DC7EE95EED}" srcOrd="0" destOrd="0" parTransId="{C026678D-4B77-4C64-B455-821C11186D15}" sibTransId="{EA54E45C-23E5-49E8-BF3B-B30102AB0B62}"/>
    <dgm:cxn modelId="{7A48AF3F-FFBA-4EEC-9962-F4591A712424}" type="presParOf" srcId="{B3353990-E8BB-EC42-A89E-C1167E2E3C5E}" destId="{41D90992-F355-1645-84FF-04C79D39A3A9}" srcOrd="0" destOrd="0" presId="urn:microsoft.com/office/officeart/2008/layout/VerticalCurvedList"/>
    <dgm:cxn modelId="{FA8B27A2-DEBC-4A58-986A-17B6ACB11252}" type="presParOf" srcId="{41D90992-F355-1645-84FF-04C79D39A3A9}" destId="{9277EE7A-1A56-7B40-8BC9-33A07F5E03DA}" srcOrd="0" destOrd="0" presId="urn:microsoft.com/office/officeart/2008/layout/VerticalCurvedList"/>
    <dgm:cxn modelId="{4DE637E7-7167-4697-937A-BDF97687C06B}" type="presParOf" srcId="{9277EE7A-1A56-7B40-8BC9-33A07F5E03DA}" destId="{F4FB54A7-B125-1744-A0EB-9982D8800A42}" srcOrd="0" destOrd="0" presId="urn:microsoft.com/office/officeart/2008/layout/VerticalCurvedList"/>
    <dgm:cxn modelId="{D79A143D-394E-45CB-9F78-662E9903EE1B}" type="presParOf" srcId="{9277EE7A-1A56-7B40-8BC9-33A07F5E03DA}" destId="{A0FD16CE-5FDF-3740-8F02-E35A28A8D6AA}" srcOrd="1" destOrd="0" presId="urn:microsoft.com/office/officeart/2008/layout/VerticalCurvedList"/>
    <dgm:cxn modelId="{D566D43D-848B-47F3-B7EF-D6627A5701BF}" type="presParOf" srcId="{9277EE7A-1A56-7B40-8BC9-33A07F5E03DA}" destId="{72113D69-D7F5-6E4F-91B9-92DF4F09EB15}" srcOrd="2" destOrd="0" presId="urn:microsoft.com/office/officeart/2008/layout/VerticalCurvedList"/>
    <dgm:cxn modelId="{10BF18C5-E5F0-4B1D-81CE-7AE2F8901078}" type="presParOf" srcId="{9277EE7A-1A56-7B40-8BC9-33A07F5E03DA}" destId="{621EB6A7-2620-4C47-B52A-323213CD32E8}" srcOrd="3" destOrd="0" presId="urn:microsoft.com/office/officeart/2008/layout/VerticalCurvedList"/>
    <dgm:cxn modelId="{2D1047AE-2B74-44FA-A39F-D31B640DB5C8}" type="presParOf" srcId="{41D90992-F355-1645-84FF-04C79D39A3A9}" destId="{6715A17E-5A01-46CD-8178-5C835DC50BE1}" srcOrd="1" destOrd="0" presId="urn:microsoft.com/office/officeart/2008/layout/VerticalCurvedList"/>
    <dgm:cxn modelId="{6CA38DED-B2B7-4A0A-9D5F-66243F8BDB50}" type="presParOf" srcId="{41D90992-F355-1645-84FF-04C79D39A3A9}" destId="{7A539771-6448-41D4-9B3C-7BACA11D40C4}" srcOrd="2" destOrd="0" presId="urn:microsoft.com/office/officeart/2008/layout/VerticalCurvedList"/>
    <dgm:cxn modelId="{80580351-2D2F-4051-BD93-3D367CB7D195}" type="presParOf" srcId="{7A539771-6448-41D4-9B3C-7BACA11D40C4}" destId="{C92599D5-13ED-477D-9F23-896F82DD3106}" srcOrd="0" destOrd="0" presId="urn:microsoft.com/office/officeart/2008/layout/VerticalCurvedList"/>
  </dgm:cxnLst>
  <dgm:bg>
    <a:solidFill>
      <a:schemeClr val="bg1">
        <a:alpha val="0"/>
      </a:schemeClr>
    </a:solidFill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2C1117A9-1B29-CB43-B33C-C7937E78B734}" type="doc">
      <dgm:prSet loTypeId="urn:microsoft.com/office/officeart/2008/layout/VerticalCurvedList" loCatId="" qsTypeId="urn:microsoft.com/office/officeart/2005/8/quickstyle/simple2" qsCatId="simple" csTypeId="urn:microsoft.com/office/officeart/2005/8/colors/accent0_1" csCatId="mainScheme" phldr="1"/>
      <dgm:spPr/>
      <dgm:t>
        <a:bodyPr/>
        <a:lstStyle/>
        <a:p>
          <a:endParaRPr lang="pt-BR"/>
        </a:p>
      </dgm:t>
    </dgm:pt>
    <dgm:pt modelId="{EA98EEDE-B46B-4BE1-B4D2-D4DC7EE95EED}">
      <dgm:prSet custT="1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>
        <a:solidFill>
          <a:schemeClr val="accent2">
            <a:lumMod val="20000"/>
            <a:lumOff val="80000"/>
          </a:schemeClr>
        </a:solidFill>
        <a:ln>
          <a:solidFill>
            <a:schemeClr val="accent2">
              <a:lumMod val="75000"/>
            </a:schemeClr>
          </a:solidFill>
        </a:ln>
      </dgm:spPr>
      <dgm:t>
        <a:bodyPr/>
        <a:lstStyle/>
        <a:p>
          <a:pPr rtl="0"/>
          <a:r>
            <a:rPr lang="pt-BR" sz="2400" b="1" dirty="0" smtClean="0"/>
            <a:t>Orientações Gerais</a:t>
          </a:r>
          <a:r>
            <a:rPr lang="pt-BR" sz="2400" dirty="0" smtClean="0"/>
            <a:t>: idade </a:t>
          </a:r>
          <a:r>
            <a:rPr lang="pt-BR" sz="2400" dirty="0" smtClean="0"/>
            <a:t>EF – 15 anos </a:t>
          </a:r>
          <a:r>
            <a:rPr lang="pt-BR" sz="2400" dirty="0" smtClean="0"/>
            <a:t>completos e EM - 18 anos completos, no ato da matrícula; turmas com 20 alunos (mínimo) na sede do CEJA ou UD;</a:t>
          </a:r>
          <a:endParaRPr lang="pt-PT" sz="2400" noProof="0" dirty="0"/>
        </a:p>
      </dgm:t>
    </dgm:pt>
    <dgm:pt modelId="{C026678D-4B77-4C64-B455-821C11186D15}" type="parTrans" cxnId="{A593AF1E-64AA-4D47-B4F8-C8E1C3165AC0}">
      <dgm:prSet/>
      <dgm:spPr/>
      <dgm:t>
        <a:bodyPr/>
        <a:lstStyle/>
        <a:p>
          <a:endParaRPr lang="pt-BR"/>
        </a:p>
      </dgm:t>
    </dgm:pt>
    <dgm:pt modelId="{EA54E45C-23E5-49E8-BF3B-B30102AB0B62}" type="sibTrans" cxnId="{A593AF1E-64AA-4D47-B4F8-C8E1C3165AC0}">
      <dgm:prSet/>
      <dgm:spPr/>
      <dgm:t>
        <a:bodyPr/>
        <a:lstStyle/>
        <a:p>
          <a:endParaRPr lang="pt-BR"/>
        </a:p>
      </dgm:t>
    </dgm:pt>
    <dgm:pt modelId="{FD86CD64-F61E-4BF5-99B1-1AA9281639C2}">
      <dgm:prSet custT="1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>
        <a:solidFill>
          <a:schemeClr val="accent2">
            <a:lumMod val="20000"/>
            <a:lumOff val="80000"/>
          </a:schemeClr>
        </a:solidFill>
        <a:ln>
          <a:solidFill>
            <a:schemeClr val="accent2">
              <a:lumMod val="75000"/>
            </a:schemeClr>
          </a:solidFill>
        </a:ln>
      </dgm:spPr>
      <dgm:t>
        <a:bodyPr/>
        <a:lstStyle/>
        <a:p>
          <a:r>
            <a:rPr lang="pt-BR" sz="2400" dirty="0" smtClean="0"/>
            <a:t>Nivelamento – turmas multiseriadas (1º ao 5º ano/fase) ; </a:t>
          </a:r>
        </a:p>
        <a:p>
          <a:r>
            <a:rPr lang="pt-BR" sz="2400" dirty="0" smtClean="0"/>
            <a:t>EF – Anos Finais e EM – presencial por disciplina</a:t>
          </a:r>
          <a:endParaRPr lang="pt-BR" sz="2400" dirty="0" smtClean="0"/>
        </a:p>
      </dgm:t>
    </dgm:pt>
    <dgm:pt modelId="{79EE8D96-676C-414A-8088-3FF1D40AA7A5}" type="parTrans" cxnId="{70977924-1226-4A4E-8490-987E4A47A737}">
      <dgm:prSet/>
      <dgm:spPr/>
      <dgm:t>
        <a:bodyPr/>
        <a:lstStyle/>
        <a:p>
          <a:endParaRPr lang="pt-BR"/>
        </a:p>
      </dgm:t>
    </dgm:pt>
    <dgm:pt modelId="{83AC7116-E90E-4006-9591-6DBD4DBB2785}" type="sibTrans" cxnId="{70977924-1226-4A4E-8490-987E4A47A737}">
      <dgm:prSet/>
      <dgm:spPr/>
      <dgm:t>
        <a:bodyPr/>
        <a:lstStyle/>
        <a:p>
          <a:endParaRPr lang="pt-BR"/>
        </a:p>
      </dgm:t>
    </dgm:pt>
    <dgm:pt modelId="{B3353990-E8BB-EC42-A89E-C1167E2E3C5E}" type="pres">
      <dgm:prSet presAssocID="{2C1117A9-1B29-CB43-B33C-C7937E78B734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pt-BR"/>
        </a:p>
      </dgm:t>
    </dgm:pt>
    <dgm:pt modelId="{41D90992-F355-1645-84FF-04C79D39A3A9}" type="pres">
      <dgm:prSet presAssocID="{2C1117A9-1B29-CB43-B33C-C7937E78B734}" presName="Name1" presStyleCnt="0"/>
      <dgm:spPr/>
    </dgm:pt>
    <dgm:pt modelId="{9277EE7A-1A56-7B40-8BC9-33A07F5E03DA}" type="pres">
      <dgm:prSet presAssocID="{2C1117A9-1B29-CB43-B33C-C7937E78B734}" presName="cycle" presStyleCnt="0"/>
      <dgm:spPr/>
    </dgm:pt>
    <dgm:pt modelId="{F4FB54A7-B125-1744-A0EB-9982D8800A42}" type="pres">
      <dgm:prSet presAssocID="{2C1117A9-1B29-CB43-B33C-C7937E78B734}" presName="srcNode" presStyleLbl="node1" presStyleIdx="0" presStyleCnt="2"/>
      <dgm:spPr/>
    </dgm:pt>
    <dgm:pt modelId="{A0FD16CE-5FDF-3740-8F02-E35A28A8D6AA}" type="pres">
      <dgm:prSet presAssocID="{2C1117A9-1B29-CB43-B33C-C7937E78B734}" presName="conn" presStyleLbl="parChTrans1D2" presStyleIdx="0" presStyleCnt="1"/>
      <dgm:spPr/>
      <dgm:t>
        <a:bodyPr/>
        <a:lstStyle/>
        <a:p>
          <a:endParaRPr lang="pt-BR"/>
        </a:p>
      </dgm:t>
    </dgm:pt>
    <dgm:pt modelId="{72113D69-D7F5-6E4F-91B9-92DF4F09EB15}" type="pres">
      <dgm:prSet presAssocID="{2C1117A9-1B29-CB43-B33C-C7937E78B734}" presName="extraNode" presStyleLbl="node1" presStyleIdx="0" presStyleCnt="2"/>
      <dgm:spPr/>
    </dgm:pt>
    <dgm:pt modelId="{621EB6A7-2620-4C47-B52A-323213CD32E8}" type="pres">
      <dgm:prSet presAssocID="{2C1117A9-1B29-CB43-B33C-C7937E78B734}" presName="dstNode" presStyleLbl="node1" presStyleIdx="0" presStyleCnt="2"/>
      <dgm:spPr/>
    </dgm:pt>
    <dgm:pt modelId="{6715A17E-5A01-46CD-8178-5C835DC50BE1}" type="pres">
      <dgm:prSet presAssocID="{EA98EEDE-B46B-4BE1-B4D2-D4DC7EE95EED}" presName="text_1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7A539771-6448-41D4-9B3C-7BACA11D40C4}" type="pres">
      <dgm:prSet presAssocID="{EA98EEDE-B46B-4BE1-B4D2-D4DC7EE95EED}" presName="accent_1" presStyleCnt="0"/>
      <dgm:spPr/>
    </dgm:pt>
    <dgm:pt modelId="{C92599D5-13ED-477D-9F23-896F82DD3106}" type="pres">
      <dgm:prSet presAssocID="{EA98EEDE-B46B-4BE1-B4D2-D4DC7EE95EED}" presName="accentRepeatNode" presStyleLbl="solidFgAcc1" presStyleIdx="0" presStyleCnt="2" custScaleX="73973" custScaleY="80110"/>
      <dgm:spPr>
        <a:solidFill>
          <a:srgbClr val="EF7FB7"/>
        </a:solidFill>
      </dgm:spPr>
      <dgm:t>
        <a:bodyPr/>
        <a:lstStyle/>
        <a:p>
          <a:endParaRPr lang="pt-BR"/>
        </a:p>
      </dgm:t>
    </dgm:pt>
    <dgm:pt modelId="{9CF541E2-8BB0-4765-A1BF-6CE1892B41B2}" type="pres">
      <dgm:prSet presAssocID="{FD86CD64-F61E-4BF5-99B1-1AA9281639C2}" presName="text_2" presStyleLbl="node1" presStyleIdx="1" presStyleCnt="2" custScaleY="128239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0E3FF6CD-1AA3-4229-A5AA-F39ACFC1E313}" type="pres">
      <dgm:prSet presAssocID="{FD86CD64-F61E-4BF5-99B1-1AA9281639C2}" presName="accent_2" presStyleCnt="0"/>
      <dgm:spPr/>
    </dgm:pt>
    <dgm:pt modelId="{488C1DE7-D81C-4B7A-9374-0538ED0529FB}" type="pres">
      <dgm:prSet presAssocID="{FD86CD64-F61E-4BF5-99B1-1AA9281639C2}" presName="accentRepeatNode" presStyleLbl="solidFgAcc1" presStyleIdx="1" presStyleCnt="2" custScaleX="67618" custScaleY="82895"/>
      <dgm:spPr>
        <a:solidFill>
          <a:srgbClr val="C30772"/>
        </a:solidFill>
      </dgm:spPr>
      <dgm:t>
        <a:bodyPr/>
        <a:lstStyle/>
        <a:p>
          <a:endParaRPr lang="pt-BR"/>
        </a:p>
      </dgm:t>
    </dgm:pt>
  </dgm:ptLst>
  <dgm:cxnLst>
    <dgm:cxn modelId="{E05B68CD-FFF2-48C9-A8E0-13770B458075}" type="presOf" srcId="{EA54E45C-23E5-49E8-BF3B-B30102AB0B62}" destId="{A0FD16CE-5FDF-3740-8F02-E35A28A8D6AA}" srcOrd="0" destOrd="0" presId="urn:microsoft.com/office/officeart/2008/layout/VerticalCurvedList"/>
    <dgm:cxn modelId="{F4B2B278-07B6-40B7-82B4-8C77C51ECFA4}" type="presOf" srcId="{EA98EEDE-B46B-4BE1-B4D2-D4DC7EE95EED}" destId="{6715A17E-5A01-46CD-8178-5C835DC50BE1}" srcOrd="0" destOrd="0" presId="urn:microsoft.com/office/officeart/2008/layout/VerticalCurvedList"/>
    <dgm:cxn modelId="{A593AF1E-64AA-4D47-B4F8-C8E1C3165AC0}" srcId="{2C1117A9-1B29-CB43-B33C-C7937E78B734}" destId="{EA98EEDE-B46B-4BE1-B4D2-D4DC7EE95EED}" srcOrd="0" destOrd="0" parTransId="{C026678D-4B77-4C64-B455-821C11186D15}" sibTransId="{EA54E45C-23E5-49E8-BF3B-B30102AB0B62}"/>
    <dgm:cxn modelId="{6DFB8CCE-2B84-4120-B6AD-E88BECD44A46}" type="presOf" srcId="{2C1117A9-1B29-CB43-B33C-C7937E78B734}" destId="{B3353990-E8BB-EC42-A89E-C1167E2E3C5E}" srcOrd="0" destOrd="0" presId="urn:microsoft.com/office/officeart/2008/layout/VerticalCurvedList"/>
    <dgm:cxn modelId="{70977924-1226-4A4E-8490-987E4A47A737}" srcId="{2C1117A9-1B29-CB43-B33C-C7937E78B734}" destId="{FD86CD64-F61E-4BF5-99B1-1AA9281639C2}" srcOrd="1" destOrd="0" parTransId="{79EE8D96-676C-414A-8088-3FF1D40AA7A5}" sibTransId="{83AC7116-E90E-4006-9591-6DBD4DBB2785}"/>
    <dgm:cxn modelId="{97DB3C26-C7B0-48CD-BCDD-547BAA0A2EFF}" type="presOf" srcId="{FD86CD64-F61E-4BF5-99B1-1AA9281639C2}" destId="{9CF541E2-8BB0-4765-A1BF-6CE1892B41B2}" srcOrd="0" destOrd="0" presId="urn:microsoft.com/office/officeart/2008/layout/VerticalCurvedList"/>
    <dgm:cxn modelId="{4B87C306-23C2-4208-81A1-B39D941C73EE}" type="presParOf" srcId="{B3353990-E8BB-EC42-A89E-C1167E2E3C5E}" destId="{41D90992-F355-1645-84FF-04C79D39A3A9}" srcOrd="0" destOrd="0" presId="urn:microsoft.com/office/officeart/2008/layout/VerticalCurvedList"/>
    <dgm:cxn modelId="{DE6A6945-66D2-44A6-B0F9-A1D8029505D5}" type="presParOf" srcId="{41D90992-F355-1645-84FF-04C79D39A3A9}" destId="{9277EE7A-1A56-7B40-8BC9-33A07F5E03DA}" srcOrd="0" destOrd="0" presId="urn:microsoft.com/office/officeart/2008/layout/VerticalCurvedList"/>
    <dgm:cxn modelId="{F1B8C5F0-A592-4F4E-827B-A63821559357}" type="presParOf" srcId="{9277EE7A-1A56-7B40-8BC9-33A07F5E03DA}" destId="{F4FB54A7-B125-1744-A0EB-9982D8800A42}" srcOrd="0" destOrd="0" presId="urn:microsoft.com/office/officeart/2008/layout/VerticalCurvedList"/>
    <dgm:cxn modelId="{AECD738A-96D0-48D0-A810-85858BA3B072}" type="presParOf" srcId="{9277EE7A-1A56-7B40-8BC9-33A07F5E03DA}" destId="{A0FD16CE-5FDF-3740-8F02-E35A28A8D6AA}" srcOrd="1" destOrd="0" presId="urn:microsoft.com/office/officeart/2008/layout/VerticalCurvedList"/>
    <dgm:cxn modelId="{85FFDDF7-A94B-4B50-871C-BB0C2E46308F}" type="presParOf" srcId="{9277EE7A-1A56-7B40-8BC9-33A07F5E03DA}" destId="{72113D69-D7F5-6E4F-91B9-92DF4F09EB15}" srcOrd="2" destOrd="0" presId="urn:microsoft.com/office/officeart/2008/layout/VerticalCurvedList"/>
    <dgm:cxn modelId="{500EDFB0-E84D-47B1-9700-FED31C5DC51B}" type="presParOf" srcId="{9277EE7A-1A56-7B40-8BC9-33A07F5E03DA}" destId="{621EB6A7-2620-4C47-B52A-323213CD32E8}" srcOrd="3" destOrd="0" presId="urn:microsoft.com/office/officeart/2008/layout/VerticalCurvedList"/>
    <dgm:cxn modelId="{530863E6-609B-44CB-9AC7-A0222C5F7B2F}" type="presParOf" srcId="{41D90992-F355-1645-84FF-04C79D39A3A9}" destId="{6715A17E-5A01-46CD-8178-5C835DC50BE1}" srcOrd="1" destOrd="0" presId="urn:microsoft.com/office/officeart/2008/layout/VerticalCurvedList"/>
    <dgm:cxn modelId="{2CBED02F-4916-4974-B451-FF10CC96B0EC}" type="presParOf" srcId="{41D90992-F355-1645-84FF-04C79D39A3A9}" destId="{7A539771-6448-41D4-9B3C-7BACA11D40C4}" srcOrd="2" destOrd="0" presId="urn:microsoft.com/office/officeart/2008/layout/VerticalCurvedList"/>
    <dgm:cxn modelId="{1BF8CE93-0CD8-4779-9DC1-5B5C2127BAE0}" type="presParOf" srcId="{7A539771-6448-41D4-9B3C-7BACA11D40C4}" destId="{C92599D5-13ED-477D-9F23-896F82DD3106}" srcOrd="0" destOrd="0" presId="urn:microsoft.com/office/officeart/2008/layout/VerticalCurvedList"/>
    <dgm:cxn modelId="{7E9D3C0F-0676-4008-BCB0-906358271394}" type="presParOf" srcId="{41D90992-F355-1645-84FF-04C79D39A3A9}" destId="{9CF541E2-8BB0-4765-A1BF-6CE1892B41B2}" srcOrd="3" destOrd="0" presId="urn:microsoft.com/office/officeart/2008/layout/VerticalCurvedList"/>
    <dgm:cxn modelId="{B6A8E335-F2ED-421D-8134-5D3B3E5420AD}" type="presParOf" srcId="{41D90992-F355-1645-84FF-04C79D39A3A9}" destId="{0E3FF6CD-1AA3-4229-A5AA-F39ACFC1E313}" srcOrd="4" destOrd="0" presId="urn:microsoft.com/office/officeart/2008/layout/VerticalCurvedList"/>
    <dgm:cxn modelId="{0B5AC289-1728-4F0F-BBF6-3A34A1ACD009}" type="presParOf" srcId="{0E3FF6CD-1AA3-4229-A5AA-F39ACFC1E313}" destId="{488C1DE7-D81C-4B7A-9374-0538ED0529FB}" srcOrd="0" destOrd="0" presId="urn:microsoft.com/office/officeart/2008/layout/VerticalCurvedList"/>
  </dgm:cxnLst>
  <dgm:bg>
    <a:solidFill>
      <a:schemeClr val="bg1">
        <a:alpha val="0"/>
      </a:schemeClr>
    </a:solidFill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2C1117A9-1B29-CB43-B33C-C7937E78B734}" type="doc">
      <dgm:prSet loTypeId="urn:microsoft.com/office/officeart/2008/layout/VerticalCurvedList" loCatId="" qsTypeId="urn:microsoft.com/office/officeart/2005/8/quickstyle/simple2" qsCatId="simple" csTypeId="urn:microsoft.com/office/officeart/2005/8/colors/accent0_1" csCatId="mainScheme" phldr="1"/>
      <dgm:spPr/>
      <dgm:t>
        <a:bodyPr/>
        <a:lstStyle/>
        <a:p>
          <a:endParaRPr lang="pt-BR"/>
        </a:p>
      </dgm:t>
    </dgm:pt>
    <dgm:pt modelId="{65E663C9-1C15-5B44-9A32-5B50E2CD7295}">
      <dgm:prSet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>
        <a:solidFill>
          <a:schemeClr val="accent2">
            <a:lumMod val="40000"/>
            <a:lumOff val="60000"/>
          </a:schemeClr>
        </a:solidFill>
        <a:ln>
          <a:solidFill>
            <a:schemeClr val="accent2">
              <a:lumMod val="75000"/>
            </a:schemeClr>
          </a:solidFill>
        </a:ln>
      </dgm:spPr>
      <dgm:t>
        <a:bodyPr/>
        <a:lstStyle/>
        <a:p>
          <a:pPr rtl="0"/>
          <a:r>
            <a:rPr lang="pt-PT" noProof="0" dirty="0" smtClean="0"/>
            <a:t>Centros Socioeducativos – CASE e CASEP; </a:t>
          </a:r>
          <a:endParaRPr lang="pt-PT" noProof="0" dirty="0"/>
        </a:p>
      </dgm:t>
    </dgm:pt>
    <dgm:pt modelId="{3A69A5B8-E622-BD46-802A-F16A855E3D68}" type="parTrans" cxnId="{16A671C5-41D3-8A4A-89F4-58D538DDF137}">
      <dgm:prSet/>
      <dgm:spPr/>
      <dgm:t>
        <a:bodyPr/>
        <a:lstStyle/>
        <a:p>
          <a:endParaRPr lang="pt-BR"/>
        </a:p>
      </dgm:t>
    </dgm:pt>
    <dgm:pt modelId="{48A10E5C-4435-2649-A467-6AE1DCD5EE15}" type="sibTrans" cxnId="{16A671C5-41D3-8A4A-89F4-58D538DDF137}">
      <dgm:prSet/>
      <dgm:spPr/>
      <dgm:t>
        <a:bodyPr/>
        <a:lstStyle/>
        <a:p>
          <a:endParaRPr lang="pt-BR"/>
        </a:p>
      </dgm:t>
    </dgm:pt>
    <dgm:pt modelId="{977EA074-32B3-4B44-8CF3-8183461AC5E6}">
      <dgm:prSet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>
        <a:solidFill>
          <a:schemeClr val="accent2">
            <a:lumMod val="40000"/>
            <a:lumOff val="60000"/>
          </a:schemeClr>
        </a:solidFill>
        <a:ln>
          <a:solidFill>
            <a:schemeClr val="accent2">
              <a:lumMod val="75000"/>
            </a:schemeClr>
          </a:solidFill>
        </a:ln>
      </dgm:spPr>
      <dgm:t>
        <a:bodyPr/>
        <a:lstStyle/>
        <a:p>
          <a:pPr rtl="0"/>
          <a:r>
            <a:rPr lang="pt-BR" dirty="0" smtClean="0"/>
            <a:t>EF – Anos Iniciais – oferta pelo CEJA;</a:t>
          </a:r>
          <a:endParaRPr lang="pt-BR" dirty="0" smtClean="0"/>
        </a:p>
      </dgm:t>
    </dgm:pt>
    <dgm:pt modelId="{4C071B2F-3C04-3849-A97E-826F05549301}" type="parTrans" cxnId="{C8EC83FA-C869-FB4C-AD14-D42766A7696B}">
      <dgm:prSet/>
      <dgm:spPr/>
      <dgm:t>
        <a:bodyPr/>
        <a:lstStyle/>
        <a:p>
          <a:endParaRPr lang="pt-BR"/>
        </a:p>
      </dgm:t>
    </dgm:pt>
    <dgm:pt modelId="{120FB46E-DF19-7045-A77A-9EEF463F9A75}" type="sibTrans" cxnId="{C8EC83FA-C869-FB4C-AD14-D42766A7696B}">
      <dgm:prSet/>
      <dgm:spPr/>
      <dgm:t>
        <a:bodyPr/>
        <a:lstStyle/>
        <a:p>
          <a:endParaRPr lang="pt-BR"/>
        </a:p>
      </dgm:t>
    </dgm:pt>
    <dgm:pt modelId="{CF4698FF-301A-5640-BE74-DAE0EBE9C32F}">
      <dgm:prSet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>
        <a:solidFill>
          <a:schemeClr val="accent2">
            <a:lumMod val="40000"/>
            <a:lumOff val="60000"/>
          </a:schemeClr>
        </a:solidFill>
        <a:ln>
          <a:solidFill>
            <a:schemeClr val="accent2">
              <a:lumMod val="75000"/>
            </a:schemeClr>
          </a:solidFill>
        </a:ln>
      </dgm:spPr>
      <dgm:t>
        <a:bodyPr/>
        <a:lstStyle/>
        <a:p>
          <a:pPr rtl="0"/>
          <a:r>
            <a:rPr lang="pt-PT" noProof="0" dirty="0" smtClean="0"/>
            <a:t>EF – Anos Finais e EM – oferta pela EEB mais próxima da unidade;</a:t>
          </a:r>
          <a:endParaRPr lang="pt-PT" noProof="0" dirty="0"/>
        </a:p>
      </dgm:t>
    </dgm:pt>
    <dgm:pt modelId="{3A4BF5C3-F080-344B-858E-226CBBCFFAEA}" type="sibTrans" cxnId="{BA49B244-F48A-A340-AB25-2A6ED45FAD91}">
      <dgm:prSet/>
      <dgm:spPr/>
      <dgm:t>
        <a:bodyPr/>
        <a:lstStyle/>
        <a:p>
          <a:endParaRPr lang="pt-BR"/>
        </a:p>
      </dgm:t>
    </dgm:pt>
    <dgm:pt modelId="{EE352EF9-69B1-FF4E-AD44-FC351D5AAC40}" type="parTrans" cxnId="{BA49B244-F48A-A340-AB25-2A6ED45FAD91}">
      <dgm:prSet/>
      <dgm:spPr/>
      <dgm:t>
        <a:bodyPr/>
        <a:lstStyle/>
        <a:p>
          <a:endParaRPr lang="pt-BR"/>
        </a:p>
      </dgm:t>
    </dgm:pt>
    <dgm:pt modelId="{4BDDE7FF-7939-4059-B029-B2F663AC3584}">
      <dgm:prSet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>
        <a:solidFill>
          <a:schemeClr val="accent2">
            <a:lumMod val="40000"/>
            <a:lumOff val="60000"/>
          </a:schemeClr>
        </a:solidFill>
        <a:ln>
          <a:solidFill>
            <a:schemeClr val="accent2">
              <a:lumMod val="75000"/>
            </a:schemeClr>
          </a:solidFill>
        </a:ln>
      </dgm:spPr>
      <dgm:t>
        <a:bodyPr/>
        <a:lstStyle/>
        <a:p>
          <a:r>
            <a:rPr lang="pt-BR" dirty="0" smtClean="0"/>
            <a:t>Turmas multisseriadas; </a:t>
          </a:r>
        </a:p>
        <a:p>
          <a:r>
            <a:rPr lang="pt-BR" dirty="0" smtClean="0"/>
            <a:t>Matriz Curricular por área do conhecimento.</a:t>
          </a:r>
          <a:endParaRPr lang="pt-BR" dirty="0" smtClean="0"/>
        </a:p>
      </dgm:t>
    </dgm:pt>
    <dgm:pt modelId="{688F978C-510E-458E-B17B-12C74D1FBF60}" type="parTrans" cxnId="{5A55DC5A-9CBB-40AE-AC73-77E152EF7083}">
      <dgm:prSet/>
      <dgm:spPr/>
      <dgm:t>
        <a:bodyPr/>
        <a:lstStyle/>
        <a:p>
          <a:endParaRPr lang="pt-BR"/>
        </a:p>
      </dgm:t>
    </dgm:pt>
    <dgm:pt modelId="{C5FA8389-DC3F-484A-BCCC-B606A1A7EFB7}" type="sibTrans" cxnId="{5A55DC5A-9CBB-40AE-AC73-77E152EF7083}">
      <dgm:prSet/>
      <dgm:spPr/>
      <dgm:t>
        <a:bodyPr/>
        <a:lstStyle/>
        <a:p>
          <a:endParaRPr lang="pt-BR"/>
        </a:p>
      </dgm:t>
    </dgm:pt>
    <dgm:pt modelId="{B3353990-E8BB-EC42-A89E-C1167E2E3C5E}" type="pres">
      <dgm:prSet presAssocID="{2C1117A9-1B29-CB43-B33C-C7937E78B734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pt-BR"/>
        </a:p>
      </dgm:t>
    </dgm:pt>
    <dgm:pt modelId="{41D90992-F355-1645-84FF-04C79D39A3A9}" type="pres">
      <dgm:prSet presAssocID="{2C1117A9-1B29-CB43-B33C-C7937E78B734}" presName="Name1" presStyleCnt="0"/>
      <dgm:spPr/>
    </dgm:pt>
    <dgm:pt modelId="{9277EE7A-1A56-7B40-8BC9-33A07F5E03DA}" type="pres">
      <dgm:prSet presAssocID="{2C1117A9-1B29-CB43-B33C-C7937E78B734}" presName="cycle" presStyleCnt="0"/>
      <dgm:spPr/>
    </dgm:pt>
    <dgm:pt modelId="{F4FB54A7-B125-1744-A0EB-9982D8800A42}" type="pres">
      <dgm:prSet presAssocID="{2C1117A9-1B29-CB43-B33C-C7937E78B734}" presName="srcNode" presStyleLbl="node1" presStyleIdx="0" presStyleCnt="4"/>
      <dgm:spPr/>
    </dgm:pt>
    <dgm:pt modelId="{A0FD16CE-5FDF-3740-8F02-E35A28A8D6AA}" type="pres">
      <dgm:prSet presAssocID="{2C1117A9-1B29-CB43-B33C-C7937E78B734}" presName="conn" presStyleLbl="parChTrans1D2" presStyleIdx="0" presStyleCnt="1"/>
      <dgm:spPr/>
      <dgm:t>
        <a:bodyPr/>
        <a:lstStyle/>
        <a:p>
          <a:endParaRPr lang="pt-BR"/>
        </a:p>
      </dgm:t>
    </dgm:pt>
    <dgm:pt modelId="{72113D69-D7F5-6E4F-91B9-92DF4F09EB15}" type="pres">
      <dgm:prSet presAssocID="{2C1117A9-1B29-CB43-B33C-C7937E78B734}" presName="extraNode" presStyleLbl="node1" presStyleIdx="0" presStyleCnt="4"/>
      <dgm:spPr/>
    </dgm:pt>
    <dgm:pt modelId="{621EB6A7-2620-4C47-B52A-323213CD32E8}" type="pres">
      <dgm:prSet presAssocID="{2C1117A9-1B29-CB43-B33C-C7937E78B734}" presName="dstNode" presStyleLbl="node1" presStyleIdx="0" presStyleCnt="4"/>
      <dgm:spPr/>
    </dgm:pt>
    <dgm:pt modelId="{02FE1A3F-C9D2-A34F-9C5F-14DA03A5CCAF}" type="pres">
      <dgm:prSet presAssocID="{65E663C9-1C15-5B44-9A32-5B50E2CD7295}" presName="text_1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2A9CBC8A-8810-E440-9EF3-7AB51BD91E22}" type="pres">
      <dgm:prSet presAssocID="{65E663C9-1C15-5B44-9A32-5B50E2CD7295}" presName="accent_1" presStyleCnt="0"/>
      <dgm:spPr/>
    </dgm:pt>
    <dgm:pt modelId="{F2F55E9B-7345-8F46-86BE-E64C9A749C2D}" type="pres">
      <dgm:prSet presAssocID="{65E663C9-1C15-5B44-9A32-5B50E2CD7295}" presName="accentRepeatNode" presStyleLbl="solidFgAcc1" presStyleIdx="0" presStyleCnt="4"/>
      <dgm:spPr>
        <a:solidFill>
          <a:schemeClr val="accent2">
            <a:lumMod val="20000"/>
            <a:lumOff val="80000"/>
          </a:schemeClr>
        </a:solidFill>
      </dgm:spPr>
      <dgm:t>
        <a:bodyPr/>
        <a:lstStyle/>
        <a:p>
          <a:endParaRPr lang="pt-BR"/>
        </a:p>
      </dgm:t>
    </dgm:pt>
    <dgm:pt modelId="{A8318950-6D88-3A47-8FF2-BACB45CCCF76}" type="pres">
      <dgm:prSet presAssocID="{977EA074-32B3-4B44-8CF3-8183461AC5E6}" presName="text_2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5605500C-1559-4C4B-9571-E0B2224DDEEF}" type="pres">
      <dgm:prSet presAssocID="{977EA074-32B3-4B44-8CF3-8183461AC5E6}" presName="accent_2" presStyleCnt="0"/>
      <dgm:spPr/>
    </dgm:pt>
    <dgm:pt modelId="{2A8CF7C2-CF77-AF4A-AEB3-7F1455739172}" type="pres">
      <dgm:prSet presAssocID="{977EA074-32B3-4B44-8CF3-8183461AC5E6}" presName="accentRepeatNode" presStyleLbl="solidFgAcc1" presStyleIdx="1" presStyleCnt="4"/>
      <dgm:spPr>
        <a:solidFill>
          <a:srgbClr val="EF7FB7"/>
        </a:solidFill>
      </dgm:spPr>
      <dgm:t>
        <a:bodyPr/>
        <a:lstStyle/>
        <a:p>
          <a:endParaRPr lang="pt-BR"/>
        </a:p>
      </dgm:t>
    </dgm:pt>
    <dgm:pt modelId="{826BA083-BB18-4983-A79B-06ACCC3E291D}" type="pres">
      <dgm:prSet presAssocID="{CF4698FF-301A-5640-BE74-DAE0EBE9C32F}" presName="text_3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8EA26FD0-01F0-4130-8AA7-A2379901279B}" type="pres">
      <dgm:prSet presAssocID="{CF4698FF-301A-5640-BE74-DAE0EBE9C32F}" presName="accent_3" presStyleCnt="0"/>
      <dgm:spPr/>
    </dgm:pt>
    <dgm:pt modelId="{82074A85-682F-8342-92E3-88549658F14D}" type="pres">
      <dgm:prSet presAssocID="{CF4698FF-301A-5640-BE74-DAE0EBE9C32F}" presName="accentRepeatNode" presStyleLbl="solidFgAcc1" presStyleIdx="2" presStyleCnt="4"/>
      <dgm:spPr>
        <a:solidFill>
          <a:srgbClr val="FF99FF"/>
        </a:solidFill>
      </dgm:spPr>
      <dgm:t>
        <a:bodyPr/>
        <a:lstStyle/>
        <a:p>
          <a:endParaRPr lang="pt-BR"/>
        </a:p>
      </dgm:t>
    </dgm:pt>
    <dgm:pt modelId="{C397F108-889D-4713-81D9-D51E63550BD2}" type="pres">
      <dgm:prSet presAssocID="{4BDDE7FF-7939-4059-B029-B2F663AC3584}" presName="text_4" presStyleLbl="node1" presStyleIdx="3" presStyleCnt="4" custScaleY="132698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64E7CB69-05F2-4A78-BDF0-A4945ECDFACD}" type="pres">
      <dgm:prSet presAssocID="{4BDDE7FF-7939-4059-B029-B2F663AC3584}" presName="accent_4" presStyleCnt="0"/>
      <dgm:spPr/>
    </dgm:pt>
    <dgm:pt modelId="{D64E554B-BC6C-4C5F-A1AD-EBD8B9135267}" type="pres">
      <dgm:prSet presAssocID="{4BDDE7FF-7939-4059-B029-B2F663AC3584}" presName="accentRepeatNode" presStyleLbl="solidFgAcc1" presStyleIdx="3" presStyleCnt="4"/>
      <dgm:spPr>
        <a:solidFill>
          <a:srgbClr val="C30772"/>
        </a:solidFill>
      </dgm:spPr>
      <dgm:t>
        <a:bodyPr/>
        <a:lstStyle/>
        <a:p>
          <a:endParaRPr lang="pt-BR"/>
        </a:p>
      </dgm:t>
    </dgm:pt>
  </dgm:ptLst>
  <dgm:cxnLst>
    <dgm:cxn modelId="{5A55DC5A-9CBB-40AE-AC73-77E152EF7083}" srcId="{2C1117A9-1B29-CB43-B33C-C7937E78B734}" destId="{4BDDE7FF-7939-4059-B029-B2F663AC3584}" srcOrd="3" destOrd="0" parTransId="{688F978C-510E-458E-B17B-12C74D1FBF60}" sibTransId="{C5FA8389-DC3F-484A-BCCC-B606A1A7EFB7}"/>
    <dgm:cxn modelId="{5AF943A3-D197-4E6F-BD63-8276511645DE}" type="presOf" srcId="{977EA074-32B3-4B44-8CF3-8183461AC5E6}" destId="{A8318950-6D88-3A47-8FF2-BACB45CCCF76}" srcOrd="0" destOrd="0" presId="urn:microsoft.com/office/officeart/2008/layout/VerticalCurvedList"/>
    <dgm:cxn modelId="{319AF86C-913B-4C83-9710-FA51660E3FCB}" type="presOf" srcId="{65E663C9-1C15-5B44-9A32-5B50E2CD7295}" destId="{02FE1A3F-C9D2-A34F-9C5F-14DA03A5CCAF}" srcOrd="0" destOrd="0" presId="urn:microsoft.com/office/officeart/2008/layout/VerticalCurvedList"/>
    <dgm:cxn modelId="{23EEC220-202B-4EAE-B775-F2DB67BBFD31}" type="presOf" srcId="{CF4698FF-301A-5640-BE74-DAE0EBE9C32F}" destId="{826BA083-BB18-4983-A79B-06ACCC3E291D}" srcOrd="0" destOrd="0" presId="urn:microsoft.com/office/officeart/2008/layout/VerticalCurvedList"/>
    <dgm:cxn modelId="{C8EC83FA-C869-FB4C-AD14-D42766A7696B}" srcId="{2C1117A9-1B29-CB43-B33C-C7937E78B734}" destId="{977EA074-32B3-4B44-8CF3-8183461AC5E6}" srcOrd="1" destOrd="0" parTransId="{4C071B2F-3C04-3849-A97E-826F05549301}" sibTransId="{120FB46E-DF19-7045-A77A-9EEF463F9A75}"/>
    <dgm:cxn modelId="{BA49B244-F48A-A340-AB25-2A6ED45FAD91}" srcId="{2C1117A9-1B29-CB43-B33C-C7937E78B734}" destId="{CF4698FF-301A-5640-BE74-DAE0EBE9C32F}" srcOrd="2" destOrd="0" parTransId="{EE352EF9-69B1-FF4E-AD44-FC351D5AAC40}" sibTransId="{3A4BF5C3-F080-344B-858E-226CBBCFFAEA}"/>
    <dgm:cxn modelId="{31123C76-AC4A-4695-8DAF-E591A4B58886}" type="presOf" srcId="{4BDDE7FF-7939-4059-B029-B2F663AC3584}" destId="{C397F108-889D-4713-81D9-D51E63550BD2}" srcOrd="0" destOrd="0" presId="urn:microsoft.com/office/officeart/2008/layout/VerticalCurvedList"/>
    <dgm:cxn modelId="{9F5C1720-799A-463B-AE18-C153B75F2C1B}" type="presOf" srcId="{2C1117A9-1B29-CB43-B33C-C7937E78B734}" destId="{B3353990-E8BB-EC42-A89E-C1167E2E3C5E}" srcOrd="0" destOrd="0" presId="urn:microsoft.com/office/officeart/2008/layout/VerticalCurvedList"/>
    <dgm:cxn modelId="{16A671C5-41D3-8A4A-89F4-58D538DDF137}" srcId="{2C1117A9-1B29-CB43-B33C-C7937E78B734}" destId="{65E663C9-1C15-5B44-9A32-5B50E2CD7295}" srcOrd="0" destOrd="0" parTransId="{3A69A5B8-E622-BD46-802A-F16A855E3D68}" sibTransId="{48A10E5C-4435-2649-A467-6AE1DCD5EE15}"/>
    <dgm:cxn modelId="{B4B00FC6-B85F-4B80-95BF-439117A61B2D}" type="presOf" srcId="{48A10E5C-4435-2649-A467-6AE1DCD5EE15}" destId="{A0FD16CE-5FDF-3740-8F02-E35A28A8D6AA}" srcOrd="0" destOrd="0" presId="urn:microsoft.com/office/officeart/2008/layout/VerticalCurvedList"/>
    <dgm:cxn modelId="{5A4DECBA-0580-40F7-B5AC-645F1E744AB8}" type="presParOf" srcId="{B3353990-E8BB-EC42-A89E-C1167E2E3C5E}" destId="{41D90992-F355-1645-84FF-04C79D39A3A9}" srcOrd="0" destOrd="0" presId="urn:microsoft.com/office/officeart/2008/layout/VerticalCurvedList"/>
    <dgm:cxn modelId="{D95EB94F-9A61-4029-8F5A-B3548D5C9653}" type="presParOf" srcId="{41D90992-F355-1645-84FF-04C79D39A3A9}" destId="{9277EE7A-1A56-7B40-8BC9-33A07F5E03DA}" srcOrd="0" destOrd="0" presId="urn:microsoft.com/office/officeart/2008/layout/VerticalCurvedList"/>
    <dgm:cxn modelId="{99E94331-D85F-41CC-A0EE-FD50AE7C2639}" type="presParOf" srcId="{9277EE7A-1A56-7B40-8BC9-33A07F5E03DA}" destId="{F4FB54A7-B125-1744-A0EB-9982D8800A42}" srcOrd="0" destOrd="0" presId="urn:microsoft.com/office/officeart/2008/layout/VerticalCurvedList"/>
    <dgm:cxn modelId="{A9C5048D-DA83-4330-A703-D484FEF0DEEC}" type="presParOf" srcId="{9277EE7A-1A56-7B40-8BC9-33A07F5E03DA}" destId="{A0FD16CE-5FDF-3740-8F02-E35A28A8D6AA}" srcOrd="1" destOrd="0" presId="urn:microsoft.com/office/officeart/2008/layout/VerticalCurvedList"/>
    <dgm:cxn modelId="{FD65B079-50EC-4B39-B9C5-E33CBF2AE40E}" type="presParOf" srcId="{9277EE7A-1A56-7B40-8BC9-33A07F5E03DA}" destId="{72113D69-D7F5-6E4F-91B9-92DF4F09EB15}" srcOrd="2" destOrd="0" presId="urn:microsoft.com/office/officeart/2008/layout/VerticalCurvedList"/>
    <dgm:cxn modelId="{2D2ED71E-9F8F-4F1D-8288-40C7D2AFF7E8}" type="presParOf" srcId="{9277EE7A-1A56-7B40-8BC9-33A07F5E03DA}" destId="{621EB6A7-2620-4C47-B52A-323213CD32E8}" srcOrd="3" destOrd="0" presId="urn:microsoft.com/office/officeart/2008/layout/VerticalCurvedList"/>
    <dgm:cxn modelId="{B1034344-CA9A-41BF-AD44-525689381884}" type="presParOf" srcId="{41D90992-F355-1645-84FF-04C79D39A3A9}" destId="{02FE1A3F-C9D2-A34F-9C5F-14DA03A5CCAF}" srcOrd="1" destOrd="0" presId="urn:microsoft.com/office/officeart/2008/layout/VerticalCurvedList"/>
    <dgm:cxn modelId="{D3B756AA-1786-4808-9BD4-B8501CAA2B98}" type="presParOf" srcId="{41D90992-F355-1645-84FF-04C79D39A3A9}" destId="{2A9CBC8A-8810-E440-9EF3-7AB51BD91E22}" srcOrd="2" destOrd="0" presId="urn:microsoft.com/office/officeart/2008/layout/VerticalCurvedList"/>
    <dgm:cxn modelId="{83295DAE-9CF4-4407-A21D-E1198D38A738}" type="presParOf" srcId="{2A9CBC8A-8810-E440-9EF3-7AB51BD91E22}" destId="{F2F55E9B-7345-8F46-86BE-E64C9A749C2D}" srcOrd="0" destOrd="0" presId="urn:microsoft.com/office/officeart/2008/layout/VerticalCurvedList"/>
    <dgm:cxn modelId="{23F35D03-14E6-4D18-9617-BDDB04DECDEA}" type="presParOf" srcId="{41D90992-F355-1645-84FF-04C79D39A3A9}" destId="{A8318950-6D88-3A47-8FF2-BACB45CCCF76}" srcOrd="3" destOrd="0" presId="urn:microsoft.com/office/officeart/2008/layout/VerticalCurvedList"/>
    <dgm:cxn modelId="{2CB6C9E8-2F35-450C-A189-A8BC57617171}" type="presParOf" srcId="{41D90992-F355-1645-84FF-04C79D39A3A9}" destId="{5605500C-1559-4C4B-9571-E0B2224DDEEF}" srcOrd="4" destOrd="0" presId="urn:microsoft.com/office/officeart/2008/layout/VerticalCurvedList"/>
    <dgm:cxn modelId="{99A757AB-2AAE-4CB6-A49B-EBD599B47869}" type="presParOf" srcId="{5605500C-1559-4C4B-9571-E0B2224DDEEF}" destId="{2A8CF7C2-CF77-AF4A-AEB3-7F1455739172}" srcOrd="0" destOrd="0" presId="urn:microsoft.com/office/officeart/2008/layout/VerticalCurvedList"/>
    <dgm:cxn modelId="{31D5A686-BB57-4EF7-967C-6B3461E32191}" type="presParOf" srcId="{41D90992-F355-1645-84FF-04C79D39A3A9}" destId="{826BA083-BB18-4983-A79B-06ACCC3E291D}" srcOrd="5" destOrd="0" presId="urn:microsoft.com/office/officeart/2008/layout/VerticalCurvedList"/>
    <dgm:cxn modelId="{EE50A34D-7B2B-4FBC-9F19-7557BD4B4D1F}" type="presParOf" srcId="{41D90992-F355-1645-84FF-04C79D39A3A9}" destId="{8EA26FD0-01F0-4130-8AA7-A2379901279B}" srcOrd="6" destOrd="0" presId="urn:microsoft.com/office/officeart/2008/layout/VerticalCurvedList"/>
    <dgm:cxn modelId="{F72CEE45-4013-4025-B381-7D557737D8C3}" type="presParOf" srcId="{8EA26FD0-01F0-4130-8AA7-A2379901279B}" destId="{82074A85-682F-8342-92E3-88549658F14D}" srcOrd="0" destOrd="0" presId="urn:microsoft.com/office/officeart/2008/layout/VerticalCurvedList"/>
    <dgm:cxn modelId="{01559AB4-A31F-454F-B854-52968626A5E2}" type="presParOf" srcId="{41D90992-F355-1645-84FF-04C79D39A3A9}" destId="{C397F108-889D-4713-81D9-D51E63550BD2}" srcOrd="7" destOrd="0" presId="urn:microsoft.com/office/officeart/2008/layout/VerticalCurvedList"/>
    <dgm:cxn modelId="{349FD705-BE0B-4866-A0D7-BDA0C79B6F3A}" type="presParOf" srcId="{41D90992-F355-1645-84FF-04C79D39A3A9}" destId="{64E7CB69-05F2-4A78-BDF0-A4945ECDFACD}" srcOrd="8" destOrd="0" presId="urn:microsoft.com/office/officeart/2008/layout/VerticalCurvedList"/>
    <dgm:cxn modelId="{D4FCC471-E498-4BAB-BF59-E7C5B6E84D5A}" type="presParOf" srcId="{64E7CB69-05F2-4A78-BDF0-A4945ECDFACD}" destId="{D64E554B-BC6C-4C5F-A1AD-EBD8B9135267}" srcOrd="0" destOrd="0" presId="urn:microsoft.com/office/officeart/2008/layout/VerticalCurvedList"/>
  </dgm:cxnLst>
  <dgm:bg>
    <a:solidFill>
      <a:schemeClr val="bg1">
        <a:alpha val="0"/>
      </a:schemeClr>
    </a:solidFill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0FD16CE-5FDF-3740-8F02-E35A28A8D6AA}">
      <dsp:nvSpPr>
        <dsp:cNvPr id="0" name=""/>
        <dsp:cNvSpPr/>
      </dsp:nvSpPr>
      <dsp:spPr>
        <a:xfrm>
          <a:off x="-7789724" y="-1184976"/>
          <a:ext cx="9227952" cy="9227952"/>
        </a:xfrm>
        <a:prstGeom prst="blockArc">
          <a:avLst>
            <a:gd name="adj1" fmla="val 18900000"/>
            <a:gd name="adj2" fmla="val 2700000"/>
            <a:gd name="adj3" fmla="val 234"/>
          </a:avLst>
        </a:prstGeom>
        <a:noFill/>
        <a:ln w="25400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2FE1A3F-C9D2-A34F-9C5F-14DA03A5CCAF}">
      <dsp:nvSpPr>
        <dsp:cNvPr id="0" name=""/>
        <dsp:cNvSpPr/>
      </dsp:nvSpPr>
      <dsp:spPr>
        <a:xfrm>
          <a:off x="1100568" y="357171"/>
          <a:ext cx="7208664" cy="1159884"/>
        </a:xfrm>
        <a:prstGeom prst="rect">
          <a:avLst/>
        </a:prstGeom>
        <a:solidFill>
          <a:schemeClr val="tx2">
            <a:lumMod val="20000"/>
            <a:lumOff val="80000"/>
          </a:schemeClr>
        </a:solidFill>
        <a:ln w="9525" cap="flat" cmpd="sng" algn="ctr">
          <a:solidFill>
            <a:schemeClr val="accent3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dsp:style>
      <dsp:txBody>
        <a:bodyPr spcFirstLastPara="0" vert="horz" wrap="square" lIns="837434" tIns="60960" rIns="60960" bIns="60960" numCol="1" spcCol="1270" anchor="ctr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t-PT" sz="2400" strike="noStrike" kern="1200" noProof="0" dirty="0" smtClean="0">
            <a:solidFill>
              <a:srgbClr val="FF0000"/>
            </a:solidFill>
          </a:endParaRPr>
        </a:p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PT" sz="2800" b="1" strike="noStrike" kern="1200" noProof="0" dirty="0" smtClean="0">
              <a:solidFill>
                <a:schemeClr val="tx1"/>
              </a:solidFill>
            </a:rPr>
            <a:t>Coordenação de Educação Especial</a:t>
          </a:r>
          <a:endParaRPr lang="pt-PT" sz="2800" b="1" strike="noStrike" kern="1200" noProof="0" dirty="0" smtClean="0">
            <a:solidFill>
              <a:schemeClr val="tx1"/>
            </a:solidFill>
          </a:endParaRPr>
        </a:p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t-PT" sz="2400" strike="noStrike" kern="1200" noProof="0" dirty="0" smtClean="0">
            <a:solidFill>
              <a:srgbClr val="FF0000"/>
            </a:solidFill>
          </a:endParaRPr>
        </a:p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t-PT" sz="2400" strike="noStrike" kern="1200" noProof="0" dirty="0">
            <a:solidFill>
              <a:srgbClr val="FF0000"/>
            </a:solidFill>
          </a:endParaRPr>
        </a:p>
      </dsp:txBody>
      <dsp:txXfrm>
        <a:off x="1100568" y="357171"/>
        <a:ext cx="7208664" cy="1159884"/>
      </dsp:txXfrm>
    </dsp:sp>
    <dsp:sp modelId="{F2F55E9B-7345-8F46-86BE-E64C9A749C2D}">
      <dsp:nvSpPr>
        <dsp:cNvPr id="0" name=""/>
        <dsp:cNvSpPr/>
      </dsp:nvSpPr>
      <dsp:spPr>
        <a:xfrm>
          <a:off x="49942" y="285725"/>
          <a:ext cx="1336372" cy="1406163"/>
        </a:xfrm>
        <a:prstGeom prst="ellipse">
          <a:avLst/>
        </a:prstGeom>
        <a:solidFill>
          <a:schemeClr val="tx2">
            <a:lumMod val="60000"/>
            <a:lumOff val="40000"/>
          </a:schemeClr>
        </a:solidFill>
        <a:ln w="25400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02A0DCA-3F7C-4B46-9979-F333262C7E4C}">
      <dsp:nvSpPr>
        <dsp:cNvPr id="0" name=""/>
        <dsp:cNvSpPr/>
      </dsp:nvSpPr>
      <dsp:spPr>
        <a:xfrm>
          <a:off x="1337239" y="1909238"/>
          <a:ext cx="7163882" cy="1305447"/>
        </a:xfrm>
        <a:prstGeom prst="rect">
          <a:avLst/>
        </a:prstGeom>
        <a:gradFill rotWithShape="1">
          <a:gsLst>
            <a:gs pos="0">
              <a:schemeClr val="accent3">
                <a:tint val="50000"/>
                <a:satMod val="300000"/>
              </a:schemeClr>
            </a:gs>
            <a:gs pos="35000">
              <a:schemeClr val="accent3">
                <a:tint val="37000"/>
                <a:satMod val="300000"/>
              </a:schemeClr>
            </a:gs>
            <a:gs pos="100000">
              <a:schemeClr val="accent3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3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dsp:style>
      <dsp:txBody>
        <a:bodyPr spcFirstLastPara="0" vert="horz" wrap="square" lIns="837434" tIns="71120" rIns="71120" bIns="7112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800" b="1" kern="1200" dirty="0" smtClean="0">
              <a:solidFill>
                <a:schemeClr val="tx1"/>
              </a:solidFill>
            </a:rPr>
            <a:t>Coordenação de Educação do Campo</a:t>
          </a:r>
          <a:endParaRPr lang="pt-BR" sz="2800" b="1" kern="1200" dirty="0" smtClean="0">
            <a:solidFill>
              <a:schemeClr val="tx1"/>
            </a:solidFill>
          </a:endParaRPr>
        </a:p>
      </dsp:txBody>
      <dsp:txXfrm>
        <a:off x="1337239" y="1909238"/>
        <a:ext cx="7163882" cy="1305447"/>
      </dsp:txXfrm>
    </dsp:sp>
    <dsp:sp modelId="{E98CD89A-56F2-42A0-B7BE-E22C72742D58}">
      <dsp:nvSpPr>
        <dsp:cNvPr id="0" name=""/>
        <dsp:cNvSpPr/>
      </dsp:nvSpPr>
      <dsp:spPr>
        <a:xfrm>
          <a:off x="701061" y="1928801"/>
          <a:ext cx="1279572" cy="1417571"/>
        </a:xfrm>
        <a:prstGeom prst="ellipse">
          <a:avLst/>
        </a:prstGeom>
        <a:solidFill>
          <a:schemeClr val="accent3"/>
        </a:solidFill>
        <a:ln w="25400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BBEA021-4D8B-4BAF-BAF3-FE09E422949F}">
      <dsp:nvSpPr>
        <dsp:cNvPr id="0" name=""/>
        <dsp:cNvSpPr/>
      </dsp:nvSpPr>
      <dsp:spPr>
        <a:xfrm>
          <a:off x="1433810" y="3643314"/>
          <a:ext cx="6613344" cy="1182092"/>
        </a:xfrm>
        <a:prstGeom prst="rect">
          <a:avLst/>
        </a:prstGeom>
        <a:solidFill>
          <a:schemeClr val="accent6">
            <a:lumMod val="20000"/>
            <a:lumOff val="80000"/>
          </a:schemeClr>
        </a:solidFill>
        <a:ln w="9525" cap="flat" cmpd="sng" algn="ctr">
          <a:solidFill>
            <a:schemeClr val="accent3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dsp:style>
      <dsp:txBody>
        <a:bodyPr spcFirstLastPara="0" vert="horz" wrap="square" lIns="837434" tIns="71120" rIns="71120" bIns="71120" numCol="1" spcCol="1270" anchor="ctr" anchorCtr="0">
          <a:noAutofit/>
        </a:bodyPr>
        <a:lstStyle/>
        <a:p>
          <a:pPr lvl="0" algn="l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PT" sz="2800" b="1" kern="1200" noProof="0" dirty="0" smtClean="0">
              <a:solidFill>
                <a:schemeClr val="tx1"/>
              </a:solidFill>
            </a:rPr>
            <a:t>Coordenação de Educação em Direitos Humanos e Diversidade</a:t>
          </a:r>
          <a:endParaRPr lang="pt-PT" sz="2800" b="1" kern="1200" noProof="0" dirty="0">
            <a:solidFill>
              <a:schemeClr val="tx1"/>
            </a:solidFill>
          </a:endParaRPr>
        </a:p>
      </dsp:txBody>
      <dsp:txXfrm>
        <a:off x="1433810" y="3643314"/>
        <a:ext cx="6613344" cy="1182092"/>
      </dsp:txXfrm>
    </dsp:sp>
    <dsp:sp modelId="{768920EA-2BA3-45D2-A41D-F37521589A0D}">
      <dsp:nvSpPr>
        <dsp:cNvPr id="0" name=""/>
        <dsp:cNvSpPr/>
      </dsp:nvSpPr>
      <dsp:spPr>
        <a:xfrm>
          <a:off x="694744" y="3571876"/>
          <a:ext cx="1292206" cy="1297072"/>
        </a:xfrm>
        <a:prstGeom prst="ellipse">
          <a:avLst/>
        </a:prstGeom>
        <a:solidFill>
          <a:schemeClr val="accent2">
            <a:lumMod val="75000"/>
          </a:schemeClr>
        </a:solidFill>
        <a:ln w="25400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F27D74F-919C-4978-A96C-8C560E862A56}">
      <dsp:nvSpPr>
        <dsp:cNvPr id="0" name=""/>
        <dsp:cNvSpPr/>
      </dsp:nvSpPr>
      <dsp:spPr>
        <a:xfrm>
          <a:off x="926454" y="5214946"/>
          <a:ext cx="7195156" cy="1246787"/>
        </a:xfrm>
        <a:prstGeom prst="rect">
          <a:avLst/>
        </a:prstGeom>
        <a:solidFill>
          <a:schemeClr val="accent2">
            <a:lumMod val="20000"/>
            <a:lumOff val="80000"/>
          </a:schemeClr>
        </a:solidFill>
        <a:ln w="9525" cap="flat" cmpd="sng" algn="ctr">
          <a:solidFill>
            <a:schemeClr val="accent3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dsp:style>
      <dsp:txBody>
        <a:bodyPr spcFirstLastPara="0" vert="horz" wrap="square" lIns="837434" tIns="71120" rIns="71120" bIns="71120" numCol="1" spcCol="1270" anchor="ctr" anchorCtr="0">
          <a:noAutofit/>
        </a:bodyPr>
        <a:lstStyle/>
        <a:p>
          <a:pPr lvl="0" algn="l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PT" sz="2800" b="1" kern="1200" noProof="0" dirty="0" smtClean="0">
              <a:solidFill>
                <a:schemeClr val="tx1"/>
              </a:solidFill>
            </a:rPr>
            <a:t>Coordenação de Educação de Jovens e Adultos</a:t>
          </a:r>
          <a:endParaRPr lang="pt-PT" sz="2800" b="1" kern="1200" noProof="0" dirty="0">
            <a:solidFill>
              <a:schemeClr val="tx1"/>
            </a:solidFill>
          </a:endParaRPr>
        </a:p>
      </dsp:txBody>
      <dsp:txXfrm>
        <a:off x="926454" y="5214946"/>
        <a:ext cx="7195156" cy="1246787"/>
      </dsp:txXfrm>
    </dsp:sp>
    <dsp:sp modelId="{99A7640E-C7C6-483C-9207-76C379D5D058}">
      <dsp:nvSpPr>
        <dsp:cNvPr id="0" name=""/>
        <dsp:cNvSpPr/>
      </dsp:nvSpPr>
      <dsp:spPr>
        <a:xfrm>
          <a:off x="76575" y="5143842"/>
          <a:ext cx="1318793" cy="1318793"/>
        </a:xfrm>
        <a:prstGeom prst="ellipse">
          <a:avLst/>
        </a:prstGeom>
        <a:solidFill>
          <a:srgbClr val="C30772"/>
        </a:solidFill>
        <a:ln w="25400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0FD16CE-5FDF-3740-8F02-E35A28A8D6AA}">
      <dsp:nvSpPr>
        <dsp:cNvPr id="0" name=""/>
        <dsp:cNvSpPr/>
      </dsp:nvSpPr>
      <dsp:spPr>
        <a:xfrm>
          <a:off x="-7176412" y="-1096952"/>
          <a:ext cx="8540137" cy="8540137"/>
        </a:xfrm>
        <a:prstGeom prst="blockArc">
          <a:avLst>
            <a:gd name="adj1" fmla="val 18900000"/>
            <a:gd name="adj2" fmla="val 2700000"/>
            <a:gd name="adj3" fmla="val 253"/>
          </a:avLst>
        </a:prstGeom>
        <a:noFill/>
        <a:ln w="25400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2FE1A3F-C9D2-A34F-9C5F-14DA03A5CCAF}">
      <dsp:nvSpPr>
        <dsp:cNvPr id="0" name=""/>
        <dsp:cNvSpPr/>
      </dsp:nvSpPr>
      <dsp:spPr>
        <a:xfrm>
          <a:off x="713470" y="487898"/>
          <a:ext cx="6365024" cy="976304"/>
        </a:xfrm>
        <a:prstGeom prst="rect">
          <a:avLst/>
        </a:prstGeom>
        <a:solidFill>
          <a:schemeClr val="accent2">
            <a:lumMod val="40000"/>
            <a:lumOff val="60000"/>
          </a:schemeClr>
        </a:solidFill>
        <a:ln w="9525" cap="flat" cmpd="sng" algn="ctr">
          <a:solidFill>
            <a:schemeClr val="accent2">
              <a:lumMod val="7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dsp:style>
      <dsp:txBody>
        <a:bodyPr spcFirstLastPara="0" vert="horz" wrap="square" lIns="774942" tIns="73660" rIns="73660" bIns="73660" numCol="1" spcCol="1270" anchor="ctr" anchorCtr="0">
          <a:noAutofit/>
        </a:bodyPr>
        <a:lstStyle/>
        <a:p>
          <a:pPr lvl="0" algn="l" defTabSz="1289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PT" sz="2900" kern="1200" noProof="0" dirty="0" smtClean="0"/>
            <a:t>Unidades Prisionais – oferta CEJA;</a:t>
          </a:r>
          <a:endParaRPr lang="pt-PT" sz="2900" kern="1200" noProof="0" dirty="0"/>
        </a:p>
      </dsp:txBody>
      <dsp:txXfrm>
        <a:off x="713470" y="487898"/>
        <a:ext cx="6365024" cy="976304"/>
      </dsp:txXfrm>
    </dsp:sp>
    <dsp:sp modelId="{F2F55E9B-7345-8F46-86BE-E64C9A749C2D}">
      <dsp:nvSpPr>
        <dsp:cNvPr id="0" name=""/>
        <dsp:cNvSpPr/>
      </dsp:nvSpPr>
      <dsp:spPr>
        <a:xfrm>
          <a:off x="103280" y="365860"/>
          <a:ext cx="1220380" cy="1220380"/>
        </a:xfrm>
        <a:prstGeom prst="ellipse">
          <a:avLst/>
        </a:prstGeom>
        <a:solidFill>
          <a:schemeClr val="accent2">
            <a:lumMod val="20000"/>
            <a:lumOff val="80000"/>
          </a:schemeClr>
        </a:solidFill>
        <a:ln w="25400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8318950-6D88-3A47-8FF2-BACB45CCCF76}">
      <dsp:nvSpPr>
        <dsp:cNvPr id="0" name=""/>
        <dsp:cNvSpPr/>
      </dsp:nvSpPr>
      <dsp:spPr>
        <a:xfrm>
          <a:off x="1273208" y="1952608"/>
          <a:ext cx="5805286" cy="976304"/>
        </a:xfrm>
        <a:prstGeom prst="rect">
          <a:avLst/>
        </a:prstGeom>
        <a:solidFill>
          <a:schemeClr val="accent2">
            <a:lumMod val="40000"/>
            <a:lumOff val="60000"/>
          </a:schemeClr>
        </a:solidFill>
        <a:ln w="9525" cap="flat" cmpd="sng" algn="ctr">
          <a:solidFill>
            <a:schemeClr val="accent2">
              <a:lumMod val="7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dsp:style>
      <dsp:txBody>
        <a:bodyPr spcFirstLastPara="0" vert="horz" wrap="square" lIns="774942" tIns="73660" rIns="73660" bIns="73660" numCol="1" spcCol="1270" anchor="ctr" anchorCtr="0">
          <a:noAutofit/>
        </a:bodyPr>
        <a:lstStyle/>
        <a:p>
          <a:pPr lvl="0" algn="l" defTabSz="1289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900" kern="1200" dirty="0" smtClean="0"/>
            <a:t>EF – Anos Iniciais – turma multisseriada;</a:t>
          </a:r>
          <a:endParaRPr lang="pt-BR" sz="2900" kern="1200" dirty="0" smtClean="0"/>
        </a:p>
      </dsp:txBody>
      <dsp:txXfrm>
        <a:off x="1273208" y="1952608"/>
        <a:ext cx="5805286" cy="976304"/>
      </dsp:txXfrm>
    </dsp:sp>
    <dsp:sp modelId="{2A8CF7C2-CF77-AF4A-AEB3-7F1455739172}">
      <dsp:nvSpPr>
        <dsp:cNvPr id="0" name=""/>
        <dsp:cNvSpPr/>
      </dsp:nvSpPr>
      <dsp:spPr>
        <a:xfrm>
          <a:off x="663017" y="1830570"/>
          <a:ext cx="1220380" cy="1220380"/>
        </a:xfrm>
        <a:prstGeom prst="ellipse">
          <a:avLst/>
        </a:prstGeom>
        <a:solidFill>
          <a:srgbClr val="EF7FB7"/>
        </a:solidFill>
        <a:ln w="25400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26BA083-BB18-4983-A79B-06ACCC3E291D}">
      <dsp:nvSpPr>
        <dsp:cNvPr id="0" name=""/>
        <dsp:cNvSpPr/>
      </dsp:nvSpPr>
      <dsp:spPr>
        <a:xfrm>
          <a:off x="1273208" y="3417319"/>
          <a:ext cx="5805286" cy="976304"/>
        </a:xfrm>
        <a:prstGeom prst="rect">
          <a:avLst/>
        </a:prstGeom>
        <a:solidFill>
          <a:schemeClr val="accent2">
            <a:lumMod val="40000"/>
            <a:lumOff val="60000"/>
          </a:schemeClr>
        </a:solidFill>
        <a:ln w="9525" cap="flat" cmpd="sng" algn="ctr">
          <a:solidFill>
            <a:schemeClr val="accent2">
              <a:lumMod val="7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dsp:style>
      <dsp:txBody>
        <a:bodyPr spcFirstLastPara="0" vert="horz" wrap="square" lIns="774942" tIns="73660" rIns="73660" bIns="73660" numCol="1" spcCol="1270" anchor="ctr" anchorCtr="0">
          <a:noAutofit/>
        </a:bodyPr>
        <a:lstStyle/>
        <a:p>
          <a:pPr lvl="0" algn="l" defTabSz="1289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PT" sz="2900" kern="1200" noProof="0" dirty="0" smtClean="0"/>
            <a:t>EF – Anos Finais e EM – matriz presencial por disciplina/CEJA;</a:t>
          </a:r>
          <a:endParaRPr lang="pt-PT" sz="2900" kern="1200" noProof="0" dirty="0"/>
        </a:p>
      </dsp:txBody>
      <dsp:txXfrm>
        <a:off x="1273208" y="3417319"/>
        <a:ext cx="5805286" cy="976304"/>
      </dsp:txXfrm>
    </dsp:sp>
    <dsp:sp modelId="{82074A85-682F-8342-92E3-88549658F14D}">
      <dsp:nvSpPr>
        <dsp:cNvPr id="0" name=""/>
        <dsp:cNvSpPr/>
      </dsp:nvSpPr>
      <dsp:spPr>
        <a:xfrm>
          <a:off x="663017" y="3295281"/>
          <a:ext cx="1220380" cy="1220380"/>
        </a:xfrm>
        <a:prstGeom prst="ellipse">
          <a:avLst/>
        </a:prstGeom>
        <a:solidFill>
          <a:srgbClr val="FF99FF"/>
        </a:solidFill>
        <a:ln w="25400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397F108-889D-4713-81D9-D51E63550BD2}">
      <dsp:nvSpPr>
        <dsp:cNvPr id="0" name=""/>
        <dsp:cNvSpPr/>
      </dsp:nvSpPr>
      <dsp:spPr>
        <a:xfrm>
          <a:off x="713470" y="4722414"/>
          <a:ext cx="6365024" cy="1295536"/>
        </a:xfrm>
        <a:prstGeom prst="rect">
          <a:avLst/>
        </a:prstGeom>
        <a:solidFill>
          <a:schemeClr val="accent2">
            <a:lumMod val="40000"/>
            <a:lumOff val="60000"/>
          </a:schemeClr>
        </a:solidFill>
        <a:ln w="9525" cap="flat" cmpd="sng" algn="ctr">
          <a:solidFill>
            <a:schemeClr val="accent2">
              <a:lumMod val="7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dsp:style>
      <dsp:txBody>
        <a:bodyPr spcFirstLastPara="0" vert="horz" wrap="square" lIns="774942" tIns="73660" rIns="73660" bIns="73660" numCol="1" spcCol="1270" anchor="ctr" anchorCtr="0">
          <a:noAutofit/>
        </a:bodyPr>
        <a:lstStyle/>
        <a:p>
          <a:pPr lvl="0" algn="l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900" kern="1200" dirty="0" smtClean="0"/>
            <a:t>Projeto de Leitura – remição.</a:t>
          </a:r>
          <a:endParaRPr lang="pt-BR" sz="2900" kern="1200" dirty="0" smtClean="0"/>
        </a:p>
      </dsp:txBody>
      <dsp:txXfrm>
        <a:off x="713470" y="4722414"/>
        <a:ext cx="6365024" cy="1295536"/>
      </dsp:txXfrm>
    </dsp:sp>
    <dsp:sp modelId="{D64E554B-BC6C-4C5F-A1AD-EBD8B9135267}">
      <dsp:nvSpPr>
        <dsp:cNvPr id="0" name=""/>
        <dsp:cNvSpPr/>
      </dsp:nvSpPr>
      <dsp:spPr>
        <a:xfrm>
          <a:off x="103280" y="4759992"/>
          <a:ext cx="1220380" cy="1220380"/>
        </a:xfrm>
        <a:prstGeom prst="ellipse">
          <a:avLst/>
        </a:prstGeom>
        <a:solidFill>
          <a:srgbClr val="C30772"/>
        </a:solidFill>
        <a:ln w="25400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0FD16CE-5FDF-3740-8F02-E35A28A8D6AA}">
      <dsp:nvSpPr>
        <dsp:cNvPr id="0" name=""/>
        <dsp:cNvSpPr/>
      </dsp:nvSpPr>
      <dsp:spPr>
        <a:xfrm>
          <a:off x="-7176412" y="-1096952"/>
          <a:ext cx="8540137" cy="8540137"/>
        </a:xfrm>
        <a:prstGeom prst="blockArc">
          <a:avLst>
            <a:gd name="adj1" fmla="val 18900000"/>
            <a:gd name="adj2" fmla="val 2700000"/>
            <a:gd name="adj3" fmla="val 253"/>
          </a:avLst>
        </a:prstGeom>
        <a:noFill/>
        <a:ln w="25400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2FE1A3F-C9D2-A34F-9C5F-14DA03A5CCAF}">
      <dsp:nvSpPr>
        <dsp:cNvPr id="0" name=""/>
        <dsp:cNvSpPr/>
      </dsp:nvSpPr>
      <dsp:spPr>
        <a:xfrm>
          <a:off x="713470" y="487898"/>
          <a:ext cx="6365024" cy="976304"/>
        </a:xfrm>
        <a:prstGeom prst="rect">
          <a:avLst/>
        </a:prstGeom>
        <a:solidFill>
          <a:schemeClr val="accent1">
            <a:lumMod val="40000"/>
            <a:lumOff val="60000"/>
          </a:schemeClr>
        </a:solidFill>
        <a:ln w="9525" cap="flat" cmpd="sng" algn="ctr">
          <a:solidFill>
            <a:schemeClr val="accent1"/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dsp:style>
      <dsp:txBody>
        <a:bodyPr spcFirstLastPara="0" vert="horz" wrap="square" lIns="774942" tIns="71120" rIns="71120" bIns="71120" numCol="1" spcCol="1270" anchor="ctr" anchorCtr="0">
          <a:noAutofit/>
        </a:bodyPr>
        <a:lstStyle/>
        <a:p>
          <a:pPr lvl="0" algn="l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800" b="1" kern="1200" dirty="0" smtClean="0"/>
            <a:t>Orientações Gerais:</a:t>
          </a:r>
          <a:endParaRPr lang="pt-PT" sz="2800" b="1" kern="1200" noProof="0" dirty="0"/>
        </a:p>
      </dsp:txBody>
      <dsp:txXfrm>
        <a:off x="713470" y="487898"/>
        <a:ext cx="6365024" cy="976304"/>
      </dsp:txXfrm>
    </dsp:sp>
    <dsp:sp modelId="{F2F55E9B-7345-8F46-86BE-E64C9A749C2D}">
      <dsp:nvSpPr>
        <dsp:cNvPr id="0" name=""/>
        <dsp:cNvSpPr/>
      </dsp:nvSpPr>
      <dsp:spPr>
        <a:xfrm>
          <a:off x="103280" y="365860"/>
          <a:ext cx="1220380" cy="1220380"/>
        </a:xfrm>
        <a:prstGeom prst="ellipse">
          <a:avLst/>
        </a:prstGeom>
        <a:solidFill>
          <a:schemeClr val="tx2">
            <a:lumMod val="20000"/>
            <a:lumOff val="80000"/>
          </a:schemeClr>
        </a:solidFill>
        <a:ln w="25400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8318950-6D88-3A47-8FF2-BACB45CCCF76}">
      <dsp:nvSpPr>
        <dsp:cNvPr id="0" name=""/>
        <dsp:cNvSpPr/>
      </dsp:nvSpPr>
      <dsp:spPr>
        <a:xfrm>
          <a:off x="1273208" y="1952608"/>
          <a:ext cx="5805286" cy="976304"/>
        </a:xfrm>
        <a:prstGeom prst="rect">
          <a:avLst/>
        </a:prstGeom>
        <a:solidFill>
          <a:schemeClr val="accent1">
            <a:lumMod val="40000"/>
            <a:lumOff val="60000"/>
          </a:schemeClr>
        </a:solidFill>
        <a:ln w="9525" cap="flat" cmpd="sng" algn="ctr">
          <a:solidFill>
            <a:schemeClr val="accent1"/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dsp:style>
      <dsp:txBody>
        <a:bodyPr spcFirstLastPara="0" vert="horz" wrap="square" lIns="774942" tIns="55880" rIns="55880" bIns="55880" numCol="1" spcCol="1270" anchor="ctr" anchorCtr="0">
          <a:noAutofit/>
        </a:bodyPr>
        <a:lstStyle/>
        <a:p>
          <a:pPr lvl="0" algn="l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200" b="1" kern="1200" dirty="0" smtClean="0"/>
            <a:t>1. Tramitação de processos </a:t>
          </a:r>
          <a:r>
            <a:rPr lang="pt-BR" sz="2200" kern="1200" dirty="0" smtClean="0"/>
            <a:t>e demais informações pertinentes à Educação Especial;</a:t>
          </a:r>
        </a:p>
      </dsp:txBody>
      <dsp:txXfrm>
        <a:off x="1273208" y="1952608"/>
        <a:ext cx="5805286" cy="976304"/>
      </dsp:txXfrm>
    </dsp:sp>
    <dsp:sp modelId="{2A8CF7C2-CF77-AF4A-AEB3-7F1455739172}">
      <dsp:nvSpPr>
        <dsp:cNvPr id="0" name=""/>
        <dsp:cNvSpPr/>
      </dsp:nvSpPr>
      <dsp:spPr>
        <a:xfrm>
          <a:off x="663017" y="1830570"/>
          <a:ext cx="1220380" cy="1220380"/>
        </a:xfrm>
        <a:prstGeom prst="ellipse">
          <a:avLst/>
        </a:prstGeom>
        <a:solidFill>
          <a:schemeClr val="tx2">
            <a:lumMod val="40000"/>
            <a:lumOff val="60000"/>
          </a:schemeClr>
        </a:solidFill>
        <a:ln w="25400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4D27508-18CC-5D45-A19B-1120AA8F3C2E}">
      <dsp:nvSpPr>
        <dsp:cNvPr id="0" name=""/>
        <dsp:cNvSpPr/>
      </dsp:nvSpPr>
      <dsp:spPr>
        <a:xfrm>
          <a:off x="1273208" y="3417319"/>
          <a:ext cx="5805286" cy="976304"/>
        </a:xfrm>
        <a:prstGeom prst="rect">
          <a:avLst/>
        </a:prstGeom>
        <a:solidFill>
          <a:schemeClr val="accent1">
            <a:lumMod val="40000"/>
            <a:lumOff val="60000"/>
          </a:schemeClr>
        </a:solidFill>
        <a:ln w="9525" cap="flat" cmpd="sng" algn="ctr">
          <a:solidFill>
            <a:schemeClr val="accent1"/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dsp:style>
      <dsp:txBody>
        <a:bodyPr spcFirstLastPara="0" vert="horz" wrap="square" lIns="774942" tIns="55880" rIns="55880" bIns="55880" numCol="1" spcCol="1270" anchor="ctr" anchorCtr="0">
          <a:noAutofit/>
        </a:bodyPr>
        <a:lstStyle/>
        <a:p>
          <a:pPr lvl="0" algn="l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PT" sz="2200" b="1" kern="1200" noProof="0" dirty="0" smtClean="0"/>
            <a:t>2. Parecer com data de validade p/ 2018</a:t>
          </a:r>
          <a:r>
            <a:rPr lang="pt-PT" sz="2200" kern="1200" noProof="0" dirty="0" smtClean="0"/>
            <a:t>: enviar processo após enturmação 2019 (</a:t>
          </a:r>
          <a:r>
            <a:rPr lang="pt-PT" sz="2200" kern="1200" noProof="0" dirty="0" smtClean="0"/>
            <a:t>Ofício Circular </a:t>
          </a:r>
          <a:r>
            <a:rPr lang="pt-PT" sz="2200" kern="1200" noProof="0" dirty="0" smtClean="0"/>
            <a:t>Nº </a:t>
          </a:r>
          <a:r>
            <a:rPr lang="pt-PT" sz="2200" kern="1200" noProof="0" dirty="0" smtClean="0"/>
            <a:t>351/2018);</a:t>
          </a:r>
          <a:endParaRPr lang="pt-PT" sz="2200" kern="1200" noProof="0" dirty="0"/>
        </a:p>
      </dsp:txBody>
      <dsp:txXfrm>
        <a:off x="1273208" y="3417319"/>
        <a:ext cx="5805286" cy="976304"/>
      </dsp:txXfrm>
    </dsp:sp>
    <dsp:sp modelId="{19728435-9A9C-8A49-908B-C67E9A2D3B34}">
      <dsp:nvSpPr>
        <dsp:cNvPr id="0" name=""/>
        <dsp:cNvSpPr/>
      </dsp:nvSpPr>
      <dsp:spPr>
        <a:xfrm>
          <a:off x="663017" y="3295281"/>
          <a:ext cx="1220380" cy="1220380"/>
        </a:xfrm>
        <a:prstGeom prst="ellipse">
          <a:avLst/>
        </a:prstGeom>
        <a:solidFill>
          <a:schemeClr val="tx2">
            <a:lumMod val="60000"/>
            <a:lumOff val="40000"/>
          </a:schemeClr>
        </a:solidFill>
        <a:ln w="25400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8E01C0A-9904-A149-8A1D-4666AD662251}">
      <dsp:nvSpPr>
        <dsp:cNvPr id="0" name=""/>
        <dsp:cNvSpPr/>
      </dsp:nvSpPr>
      <dsp:spPr>
        <a:xfrm>
          <a:off x="713470" y="4882030"/>
          <a:ext cx="6365024" cy="976304"/>
        </a:xfrm>
        <a:prstGeom prst="rect">
          <a:avLst/>
        </a:prstGeom>
        <a:solidFill>
          <a:schemeClr val="accent1">
            <a:lumMod val="40000"/>
            <a:lumOff val="60000"/>
          </a:schemeClr>
        </a:solidFill>
        <a:ln w="9525" cap="flat" cmpd="sng" algn="ctr">
          <a:solidFill>
            <a:schemeClr val="accent1"/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dsp:style>
      <dsp:txBody>
        <a:bodyPr spcFirstLastPara="0" vert="horz" wrap="square" lIns="774942" tIns="55880" rIns="55880" bIns="55880" numCol="1" spcCol="1270" anchor="ctr" anchorCtr="0">
          <a:noAutofit/>
        </a:bodyPr>
        <a:lstStyle/>
        <a:p>
          <a:pPr lvl="0" algn="l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PT" sz="2200" b="1" kern="1200" noProof="0" dirty="0" smtClean="0"/>
            <a:t>3. Preenchimento da Ficha Cadastral </a:t>
          </a:r>
          <a:r>
            <a:rPr lang="pt-PT" sz="2200" kern="1200" noProof="0" dirty="0" smtClean="0"/>
            <a:t>– assinalar os campos da deficiencia mediante documento comprobatório (Ofício Circular Nº350/2017</a:t>
          </a:r>
          <a:r>
            <a:rPr lang="pt-PT" sz="2200" kern="1200" noProof="0" dirty="0" smtClean="0"/>
            <a:t>);</a:t>
          </a:r>
          <a:endParaRPr lang="pt-PT" sz="2200" kern="1200" noProof="0" dirty="0"/>
        </a:p>
      </dsp:txBody>
      <dsp:txXfrm>
        <a:off x="713470" y="4882030"/>
        <a:ext cx="6365024" cy="976304"/>
      </dsp:txXfrm>
    </dsp:sp>
    <dsp:sp modelId="{82074A85-682F-8342-92E3-88549658F14D}">
      <dsp:nvSpPr>
        <dsp:cNvPr id="0" name=""/>
        <dsp:cNvSpPr/>
      </dsp:nvSpPr>
      <dsp:spPr>
        <a:xfrm>
          <a:off x="103280" y="4759992"/>
          <a:ext cx="1220380" cy="1220380"/>
        </a:xfrm>
        <a:prstGeom prst="ellipse">
          <a:avLst/>
        </a:prstGeom>
        <a:solidFill>
          <a:schemeClr val="accent1">
            <a:lumMod val="75000"/>
          </a:schemeClr>
        </a:solidFill>
        <a:ln w="25400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0FD16CE-5FDF-3740-8F02-E35A28A8D6AA}">
      <dsp:nvSpPr>
        <dsp:cNvPr id="0" name=""/>
        <dsp:cNvSpPr/>
      </dsp:nvSpPr>
      <dsp:spPr>
        <a:xfrm>
          <a:off x="-7176412" y="-1096952"/>
          <a:ext cx="8540137" cy="8540137"/>
        </a:xfrm>
        <a:prstGeom prst="blockArc">
          <a:avLst>
            <a:gd name="adj1" fmla="val 18900000"/>
            <a:gd name="adj2" fmla="val 2700000"/>
            <a:gd name="adj3" fmla="val 253"/>
          </a:avLst>
        </a:prstGeom>
        <a:noFill/>
        <a:ln w="25400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715A17E-5A01-46CD-8178-5C835DC50BE1}">
      <dsp:nvSpPr>
        <dsp:cNvPr id="0" name=""/>
        <dsp:cNvSpPr/>
      </dsp:nvSpPr>
      <dsp:spPr>
        <a:xfrm>
          <a:off x="713470" y="487898"/>
          <a:ext cx="6365024" cy="976304"/>
        </a:xfrm>
        <a:prstGeom prst="rect">
          <a:avLst/>
        </a:prstGeom>
        <a:solidFill>
          <a:schemeClr val="accent1">
            <a:lumMod val="40000"/>
            <a:lumOff val="60000"/>
          </a:schemeClr>
        </a:solidFill>
        <a:ln w="9525" cap="flat" cmpd="sng" algn="ctr">
          <a:solidFill>
            <a:schemeClr val="accent1"/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dsp:style>
      <dsp:txBody>
        <a:bodyPr spcFirstLastPara="0" vert="horz" wrap="square" lIns="774942" tIns="50800" rIns="50800" bIns="50800" numCol="1" spcCol="1270" anchor="ctr" anchorCtr="0">
          <a:noAutofit/>
        </a:bodyPr>
        <a:lstStyle/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000" b="1" kern="1200" dirty="0" smtClean="0"/>
            <a:t>4. Movimentação de aluno de turma e/ou turno</a:t>
          </a:r>
          <a:r>
            <a:rPr lang="pt-BR" sz="2000" kern="1200" dirty="0" smtClean="0"/>
            <a:t>: U.E. só poderá movimentar após autorização da SED (Sistema trava) </a:t>
          </a:r>
          <a:endParaRPr lang="pt-PT" sz="2000" kern="1200" noProof="0" dirty="0"/>
        </a:p>
      </dsp:txBody>
      <dsp:txXfrm>
        <a:off x="713470" y="487898"/>
        <a:ext cx="6365024" cy="976304"/>
      </dsp:txXfrm>
    </dsp:sp>
    <dsp:sp modelId="{C92599D5-13ED-477D-9F23-896F82DD3106}">
      <dsp:nvSpPr>
        <dsp:cNvPr id="0" name=""/>
        <dsp:cNvSpPr/>
      </dsp:nvSpPr>
      <dsp:spPr>
        <a:xfrm>
          <a:off x="103280" y="365860"/>
          <a:ext cx="1220380" cy="1220380"/>
        </a:xfrm>
        <a:prstGeom prst="ellipse">
          <a:avLst/>
        </a:prstGeom>
        <a:solidFill>
          <a:schemeClr val="accent5">
            <a:lumMod val="20000"/>
            <a:lumOff val="80000"/>
          </a:schemeClr>
        </a:solidFill>
        <a:ln w="25400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CF541E2-8BB0-4765-A1BF-6CE1892B41B2}">
      <dsp:nvSpPr>
        <dsp:cNvPr id="0" name=""/>
        <dsp:cNvSpPr/>
      </dsp:nvSpPr>
      <dsp:spPr>
        <a:xfrm>
          <a:off x="1273208" y="1814759"/>
          <a:ext cx="5805286" cy="1252003"/>
        </a:xfrm>
        <a:prstGeom prst="rect">
          <a:avLst/>
        </a:prstGeom>
        <a:solidFill>
          <a:schemeClr val="accent1">
            <a:lumMod val="40000"/>
            <a:lumOff val="60000"/>
          </a:schemeClr>
        </a:solidFill>
        <a:ln w="9525" cap="flat" cmpd="sng" algn="ctr">
          <a:solidFill>
            <a:schemeClr val="accent1"/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dsp:style>
      <dsp:txBody>
        <a:bodyPr spcFirstLastPara="0" vert="horz" wrap="square" lIns="774942" tIns="55880" rIns="55880" bIns="5588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200" b="1" kern="1200" dirty="0" smtClean="0"/>
            <a:t>5. AEE – Equipe Gestora</a:t>
          </a:r>
          <a:r>
            <a:rPr lang="pt-BR" sz="2200" b="0" kern="1200" dirty="0" smtClean="0"/>
            <a:t>:  acompanhar freqüência dos alunos  e carga horária dos professores;</a:t>
          </a:r>
        </a:p>
      </dsp:txBody>
      <dsp:txXfrm>
        <a:off x="1273208" y="1814759"/>
        <a:ext cx="5805286" cy="1252003"/>
      </dsp:txXfrm>
    </dsp:sp>
    <dsp:sp modelId="{488C1DE7-D81C-4B7A-9374-0538ED0529FB}">
      <dsp:nvSpPr>
        <dsp:cNvPr id="0" name=""/>
        <dsp:cNvSpPr/>
      </dsp:nvSpPr>
      <dsp:spPr>
        <a:xfrm>
          <a:off x="663017" y="1830570"/>
          <a:ext cx="1220380" cy="1220380"/>
        </a:xfrm>
        <a:prstGeom prst="ellipse">
          <a:avLst/>
        </a:prstGeom>
        <a:solidFill>
          <a:schemeClr val="accent5">
            <a:lumMod val="40000"/>
            <a:lumOff val="60000"/>
          </a:schemeClr>
        </a:solidFill>
        <a:ln w="25400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B742820-39A3-4AD5-9468-19DAB39B9EA1}">
      <dsp:nvSpPr>
        <dsp:cNvPr id="0" name=""/>
        <dsp:cNvSpPr/>
      </dsp:nvSpPr>
      <dsp:spPr>
        <a:xfrm>
          <a:off x="1273208" y="3315422"/>
          <a:ext cx="5805286" cy="1180098"/>
        </a:xfrm>
        <a:prstGeom prst="rect">
          <a:avLst/>
        </a:prstGeom>
        <a:solidFill>
          <a:schemeClr val="accent1">
            <a:lumMod val="40000"/>
            <a:lumOff val="60000"/>
          </a:schemeClr>
        </a:solidFill>
        <a:ln w="9525" cap="flat" cmpd="sng" algn="ctr">
          <a:solidFill>
            <a:schemeClr val="accent1"/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dsp:style>
      <dsp:txBody>
        <a:bodyPr spcFirstLastPara="0" vert="horz" wrap="square" lIns="774942" tIns="55880" rIns="55880" bIns="5588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200" b="1" kern="1200" dirty="0" smtClean="0"/>
            <a:t>6. Turma c/ Segundo Professor : </a:t>
          </a:r>
          <a:r>
            <a:rPr lang="pt-BR" sz="2200" b="0" kern="1200" dirty="0" smtClean="0"/>
            <a:t>acompanhar a distribuição dos alunos; </a:t>
          </a:r>
        </a:p>
      </dsp:txBody>
      <dsp:txXfrm>
        <a:off x="1273208" y="3315422"/>
        <a:ext cx="5805286" cy="1180098"/>
      </dsp:txXfrm>
    </dsp:sp>
    <dsp:sp modelId="{D64E554B-BC6C-4C5F-A1AD-EBD8B9135267}">
      <dsp:nvSpPr>
        <dsp:cNvPr id="0" name=""/>
        <dsp:cNvSpPr/>
      </dsp:nvSpPr>
      <dsp:spPr>
        <a:xfrm>
          <a:off x="663017" y="3295281"/>
          <a:ext cx="1220380" cy="1220380"/>
        </a:xfrm>
        <a:prstGeom prst="ellipse">
          <a:avLst/>
        </a:prstGeom>
        <a:solidFill>
          <a:schemeClr val="accent5">
            <a:lumMod val="60000"/>
            <a:lumOff val="40000"/>
          </a:schemeClr>
        </a:solidFill>
        <a:ln w="25400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C4BBD74-161B-44E6-9BE8-C36FCC1D17B8}">
      <dsp:nvSpPr>
        <dsp:cNvPr id="0" name=""/>
        <dsp:cNvSpPr/>
      </dsp:nvSpPr>
      <dsp:spPr>
        <a:xfrm>
          <a:off x="713470" y="4882030"/>
          <a:ext cx="6365024" cy="976304"/>
        </a:xfrm>
        <a:prstGeom prst="rect">
          <a:avLst/>
        </a:prstGeom>
        <a:solidFill>
          <a:schemeClr val="accent1">
            <a:lumMod val="40000"/>
            <a:lumOff val="60000"/>
          </a:schemeClr>
        </a:solidFill>
        <a:ln w="9525" cap="flat" cmpd="sng" algn="ctr">
          <a:solidFill>
            <a:schemeClr val="accent1"/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dsp:style>
      <dsp:txBody>
        <a:bodyPr spcFirstLastPara="0" vert="horz" wrap="square" lIns="774942" tIns="55880" rIns="55880" bIns="55880" numCol="1" spcCol="1270" anchor="ctr" anchorCtr="0">
          <a:noAutofit/>
        </a:bodyPr>
        <a:lstStyle/>
        <a:p>
          <a:pPr lvl="0" algn="l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PT" sz="2200" b="1" kern="1200" noProof="0" dirty="0" smtClean="0"/>
            <a:t>Outras:</a:t>
          </a:r>
          <a:endParaRPr lang="pt-PT" sz="2200" b="1" kern="1200" noProof="0" dirty="0"/>
        </a:p>
      </dsp:txBody>
      <dsp:txXfrm>
        <a:off x="713470" y="4882030"/>
        <a:ext cx="6365024" cy="976304"/>
      </dsp:txXfrm>
    </dsp:sp>
    <dsp:sp modelId="{C7AFA657-6F0A-4C4B-AC3C-E642C454F3CD}">
      <dsp:nvSpPr>
        <dsp:cNvPr id="0" name=""/>
        <dsp:cNvSpPr/>
      </dsp:nvSpPr>
      <dsp:spPr>
        <a:xfrm>
          <a:off x="103280" y="4759992"/>
          <a:ext cx="1220380" cy="1220380"/>
        </a:xfrm>
        <a:prstGeom prst="ellipse">
          <a:avLst/>
        </a:prstGeom>
        <a:solidFill>
          <a:schemeClr val="accent5">
            <a:lumMod val="75000"/>
          </a:schemeClr>
        </a:solidFill>
        <a:ln w="25400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0FD16CE-5FDF-3740-8F02-E35A28A8D6AA}">
      <dsp:nvSpPr>
        <dsp:cNvPr id="0" name=""/>
        <dsp:cNvSpPr/>
      </dsp:nvSpPr>
      <dsp:spPr>
        <a:xfrm>
          <a:off x="-7176412" y="-1096952"/>
          <a:ext cx="8540137" cy="8540137"/>
        </a:xfrm>
        <a:prstGeom prst="blockArc">
          <a:avLst>
            <a:gd name="adj1" fmla="val 18900000"/>
            <a:gd name="adj2" fmla="val 2700000"/>
            <a:gd name="adj3" fmla="val 253"/>
          </a:avLst>
        </a:prstGeom>
        <a:noFill/>
        <a:ln w="25400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2FE1A3F-C9D2-A34F-9C5F-14DA03A5CCAF}">
      <dsp:nvSpPr>
        <dsp:cNvPr id="0" name=""/>
        <dsp:cNvSpPr/>
      </dsp:nvSpPr>
      <dsp:spPr>
        <a:xfrm>
          <a:off x="713470" y="487898"/>
          <a:ext cx="6365024" cy="976304"/>
        </a:xfrm>
        <a:prstGeom prst="rect">
          <a:avLst/>
        </a:prstGeom>
        <a:gradFill rotWithShape="1">
          <a:gsLst>
            <a:gs pos="0">
              <a:schemeClr val="accent3">
                <a:tint val="50000"/>
                <a:satMod val="300000"/>
              </a:schemeClr>
            </a:gs>
            <a:gs pos="35000">
              <a:schemeClr val="accent3">
                <a:tint val="37000"/>
                <a:satMod val="300000"/>
              </a:schemeClr>
            </a:gs>
            <a:gs pos="100000">
              <a:schemeClr val="accent3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3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dsp:style>
      <dsp:txBody>
        <a:bodyPr spcFirstLastPara="0" vert="horz" wrap="square" lIns="774942" tIns="71120" rIns="71120" bIns="71120" numCol="1" spcCol="1270" anchor="ctr" anchorCtr="0">
          <a:noAutofit/>
        </a:bodyPr>
        <a:lstStyle/>
        <a:p>
          <a:pPr lvl="0" algn="l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800" b="1" kern="1200" dirty="0" smtClean="0"/>
            <a:t>Orientações Gerais:</a:t>
          </a:r>
          <a:endParaRPr lang="pt-PT" sz="2800" b="1" kern="1200" noProof="0" dirty="0"/>
        </a:p>
      </dsp:txBody>
      <dsp:txXfrm>
        <a:off x="713470" y="487898"/>
        <a:ext cx="6365024" cy="976304"/>
      </dsp:txXfrm>
    </dsp:sp>
    <dsp:sp modelId="{F2F55E9B-7345-8F46-86BE-E64C9A749C2D}">
      <dsp:nvSpPr>
        <dsp:cNvPr id="0" name=""/>
        <dsp:cNvSpPr/>
      </dsp:nvSpPr>
      <dsp:spPr>
        <a:xfrm>
          <a:off x="103280" y="365860"/>
          <a:ext cx="1220380" cy="1220380"/>
        </a:xfrm>
        <a:prstGeom prst="ellipse">
          <a:avLst/>
        </a:prstGeom>
        <a:solidFill>
          <a:schemeClr val="accent3">
            <a:lumMod val="20000"/>
            <a:lumOff val="80000"/>
          </a:schemeClr>
        </a:solidFill>
        <a:ln w="25400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8318950-6D88-3A47-8FF2-BACB45CCCF76}">
      <dsp:nvSpPr>
        <dsp:cNvPr id="0" name=""/>
        <dsp:cNvSpPr/>
      </dsp:nvSpPr>
      <dsp:spPr>
        <a:xfrm>
          <a:off x="1273208" y="1952608"/>
          <a:ext cx="5805286" cy="976304"/>
        </a:xfrm>
        <a:prstGeom prst="rect">
          <a:avLst/>
        </a:prstGeom>
        <a:gradFill rotWithShape="1">
          <a:gsLst>
            <a:gs pos="0">
              <a:schemeClr val="accent3">
                <a:tint val="50000"/>
                <a:satMod val="300000"/>
              </a:schemeClr>
            </a:gs>
            <a:gs pos="35000">
              <a:schemeClr val="accent3">
                <a:tint val="37000"/>
                <a:satMod val="300000"/>
              </a:schemeClr>
            </a:gs>
            <a:gs pos="100000">
              <a:schemeClr val="accent3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3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dsp:style>
      <dsp:txBody>
        <a:bodyPr spcFirstLastPara="0" vert="horz" wrap="square" lIns="774942" tIns="60960" rIns="60960" bIns="60960" numCol="1" spcCol="1270" anchor="ctr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400" b="1" kern="1200" dirty="0" smtClean="0"/>
            <a:t>1. GERED/CEJA: </a:t>
          </a:r>
          <a:r>
            <a:rPr lang="pt-BR" sz="2400" b="0" kern="1200" dirty="0" smtClean="0"/>
            <a:t>acompanhamentos dos programas – ProJovem Campo, EJA Quilombola;</a:t>
          </a:r>
          <a:endParaRPr lang="pt-PT" sz="2400" b="0" kern="1200" noProof="0" dirty="0"/>
        </a:p>
      </dsp:txBody>
      <dsp:txXfrm>
        <a:off x="1273208" y="1952608"/>
        <a:ext cx="5805286" cy="976304"/>
      </dsp:txXfrm>
    </dsp:sp>
    <dsp:sp modelId="{2A8CF7C2-CF77-AF4A-AEB3-7F1455739172}">
      <dsp:nvSpPr>
        <dsp:cNvPr id="0" name=""/>
        <dsp:cNvSpPr/>
      </dsp:nvSpPr>
      <dsp:spPr>
        <a:xfrm>
          <a:off x="663017" y="1830570"/>
          <a:ext cx="1220380" cy="1220380"/>
        </a:xfrm>
        <a:prstGeom prst="ellipse">
          <a:avLst/>
        </a:prstGeom>
        <a:solidFill>
          <a:schemeClr val="accent3">
            <a:lumMod val="40000"/>
            <a:lumOff val="60000"/>
          </a:schemeClr>
        </a:solidFill>
        <a:ln w="25400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D8EDE85-5D30-4AA7-AA2E-38A8601D3E0D}">
      <dsp:nvSpPr>
        <dsp:cNvPr id="0" name=""/>
        <dsp:cNvSpPr/>
      </dsp:nvSpPr>
      <dsp:spPr>
        <a:xfrm>
          <a:off x="1273208" y="3417319"/>
          <a:ext cx="5805286" cy="976304"/>
        </a:xfrm>
        <a:prstGeom prst="rect">
          <a:avLst/>
        </a:prstGeom>
        <a:gradFill rotWithShape="1">
          <a:gsLst>
            <a:gs pos="0">
              <a:schemeClr val="accent3">
                <a:tint val="50000"/>
                <a:satMod val="300000"/>
              </a:schemeClr>
            </a:gs>
            <a:gs pos="35000">
              <a:schemeClr val="accent3">
                <a:tint val="37000"/>
                <a:satMod val="300000"/>
              </a:schemeClr>
            </a:gs>
            <a:gs pos="100000">
              <a:schemeClr val="accent3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3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dsp:style>
      <dsp:txBody>
        <a:bodyPr spcFirstLastPara="0" vert="horz" wrap="square" lIns="774942" tIns="60960" rIns="60960" bIns="60960" numCol="1" spcCol="1270" anchor="ctr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400" b="1" kern="1200" dirty="0" smtClean="0"/>
            <a:t>2. Casas </a:t>
          </a:r>
          <a:r>
            <a:rPr lang="pt-BR" sz="2400" b="1" kern="1200" dirty="0" smtClean="0"/>
            <a:t>Familiares: </a:t>
          </a:r>
          <a:r>
            <a:rPr lang="pt-BR" sz="2400" b="0" kern="1200" dirty="0" smtClean="0"/>
            <a:t>acompanhamento</a:t>
          </a:r>
          <a:r>
            <a:rPr lang="pt-BR" sz="2400" b="1" kern="1200" dirty="0" smtClean="0"/>
            <a:t>;</a:t>
          </a:r>
          <a:endParaRPr lang="pt-PT" sz="2400" b="1" kern="1200" noProof="0" dirty="0"/>
        </a:p>
      </dsp:txBody>
      <dsp:txXfrm>
        <a:off x="1273208" y="3417319"/>
        <a:ext cx="5805286" cy="976304"/>
      </dsp:txXfrm>
    </dsp:sp>
    <dsp:sp modelId="{840DE576-E423-504C-B5B0-B3BAA3D5265B}">
      <dsp:nvSpPr>
        <dsp:cNvPr id="0" name=""/>
        <dsp:cNvSpPr/>
      </dsp:nvSpPr>
      <dsp:spPr>
        <a:xfrm>
          <a:off x="663017" y="3295281"/>
          <a:ext cx="1220380" cy="1220380"/>
        </a:xfrm>
        <a:prstGeom prst="ellipse">
          <a:avLst/>
        </a:prstGeom>
        <a:solidFill>
          <a:schemeClr val="accent3">
            <a:lumMod val="60000"/>
            <a:lumOff val="40000"/>
          </a:schemeClr>
        </a:solidFill>
        <a:ln w="25400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48F5664-8E6E-4830-ABE0-4D572F16A866}">
      <dsp:nvSpPr>
        <dsp:cNvPr id="0" name=""/>
        <dsp:cNvSpPr/>
      </dsp:nvSpPr>
      <dsp:spPr>
        <a:xfrm>
          <a:off x="713470" y="4882030"/>
          <a:ext cx="6365024" cy="976304"/>
        </a:xfrm>
        <a:prstGeom prst="rect">
          <a:avLst/>
        </a:prstGeom>
        <a:gradFill rotWithShape="1">
          <a:gsLst>
            <a:gs pos="0">
              <a:schemeClr val="accent3">
                <a:tint val="50000"/>
                <a:satMod val="300000"/>
              </a:schemeClr>
            </a:gs>
            <a:gs pos="35000">
              <a:schemeClr val="accent3">
                <a:tint val="37000"/>
                <a:satMod val="300000"/>
              </a:schemeClr>
            </a:gs>
            <a:gs pos="100000">
              <a:schemeClr val="accent3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3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dsp:style>
      <dsp:txBody>
        <a:bodyPr spcFirstLastPara="0" vert="horz" wrap="square" lIns="774942" tIns="60960" rIns="60960" bIns="60960" numCol="1" spcCol="1270" anchor="ctr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400" b="1" kern="1200" dirty="0" smtClean="0"/>
            <a:t>3. Escolas de Alternância</a:t>
          </a:r>
          <a:r>
            <a:rPr lang="pt-BR" sz="2900" kern="1200" dirty="0" smtClean="0"/>
            <a:t>: </a:t>
          </a:r>
          <a:r>
            <a:rPr lang="pt-BR" sz="2400" kern="1200" dirty="0" smtClean="0"/>
            <a:t>Dionísio Cerqueira e Taió </a:t>
          </a:r>
          <a:endParaRPr lang="pt-PT" sz="2400" kern="1200" noProof="0" dirty="0"/>
        </a:p>
      </dsp:txBody>
      <dsp:txXfrm>
        <a:off x="713470" y="4882030"/>
        <a:ext cx="6365024" cy="976304"/>
      </dsp:txXfrm>
    </dsp:sp>
    <dsp:sp modelId="{FEAADAE8-E47F-4B98-84F2-9505152DEF18}">
      <dsp:nvSpPr>
        <dsp:cNvPr id="0" name=""/>
        <dsp:cNvSpPr/>
      </dsp:nvSpPr>
      <dsp:spPr>
        <a:xfrm>
          <a:off x="103280" y="4759992"/>
          <a:ext cx="1220380" cy="1220380"/>
        </a:xfrm>
        <a:prstGeom prst="ellipse">
          <a:avLst/>
        </a:prstGeom>
        <a:solidFill>
          <a:schemeClr val="accent3">
            <a:lumMod val="75000"/>
          </a:schemeClr>
        </a:solidFill>
        <a:ln w="25400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0FD16CE-5FDF-3740-8F02-E35A28A8D6AA}">
      <dsp:nvSpPr>
        <dsp:cNvPr id="0" name=""/>
        <dsp:cNvSpPr/>
      </dsp:nvSpPr>
      <dsp:spPr>
        <a:xfrm>
          <a:off x="-7176412" y="-1096952"/>
          <a:ext cx="8540137" cy="8540137"/>
        </a:xfrm>
        <a:prstGeom prst="blockArc">
          <a:avLst>
            <a:gd name="adj1" fmla="val 18900000"/>
            <a:gd name="adj2" fmla="val 2700000"/>
            <a:gd name="adj3" fmla="val 253"/>
          </a:avLst>
        </a:prstGeom>
        <a:noFill/>
        <a:ln w="25400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2FE1A3F-C9D2-A34F-9C5F-14DA03A5CCAF}">
      <dsp:nvSpPr>
        <dsp:cNvPr id="0" name=""/>
        <dsp:cNvSpPr/>
      </dsp:nvSpPr>
      <dsp:spPr>
        <a:xfrm>
          <a:off x="713470" y="487898"/>
          <a:ext cx="6365024" cy="976304"/>
        </a:xfrm>
        <a:prstGeom prst="rect">
          <a:avLst/>
        </a:prstGeom>
        <a:gradFill rotWithShape="1">
          <a:gsLst>
            <a:gs pos="0">
              <a:schemeClr val="accent3">
                <a:tint val="50000"/>
                <a:satMod val="300000"/>
              </a:schemeClr>
            </a:gs>
            <a:gs pos="35000">
              <a:schemeClr val="accent3">
                <a:tint val="37000"/>
                <a:satMod val="300000"/>
              </a:schemeClr>
            </a:gs>
            <a:gs pos="100000">
              <a:schemeClr val="accent3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3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dsp:style>
      <dsp:txBody>
        <a:bodyPr spcFirstLastPara="0" vert="horz" wrap="square" lIns="774942" tIns="60960" rIns="60960" bIns="60960" numCol="1" spcCol="1270" anchor="ctr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400" b="1" kern="1200" dirty="0" smtClean="0"/>
            <a:t>4. Curso de Licenciatura do Campo: </a:t>
          </a:r>
          <a:r>
            <a:rPr lang="pt-BR" sz="2400" b="0" kern="1200" dirty="0" smtClean="0"/>
            <a:t>Videira/ </a:t>
          </a:r>
          <a:r>
            <a:rPr lang="pt-BR" sz="2400" b="0" kern="1200" dirty="0" smtClean="0"/>
            <a:t>Fraiburgo;</a:t>
          </a:r>
          <a:endParaRPr lang="pt-PT" sz="2400" kern="1200" noProof="0" dirty="0"/>
        </a:p>
      </dsp:txBody>
      <dsp:txXfrm>
        <a:off x="713470" y="487898"/>
        <a:ext cx="6365024" cy="976304"/>
      </dsp:txXfrm>
    </dsp:sp>
    <dsp:sp modelId="{F2F55E9B-7345-8F46-86BE-E64C9A749C2D}">
      <dsp:nvSpPr>
        <dsp:cNvPr id="0" name=""/>
        <dsp:cNvSpPr/>
      </dsp:nvSpPr>
      <dsp:spPr>
        <a:xfrm>
          <a:off x="103280" y="365860"/>
          <a:ext cx="1220380" cy="1220380"/>
        </a:xfrm>
        <a:prstGeom prst="ellipse">
          <a:avLst/>
        </a:prstGeom>
        <a:solidFill>
          <a:schemeClr val="accent3">
            <a:lumMod val="20000"/>
            <a:lumOff val="80000"/>
          </a:schemeClr>
        </a:solidFill>
        <a:ln w="25400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8318950-6D88-3A47-8FF2-BACB45CCCF76}">
      <dsp:nvSpPr>
        <dsp:cNvPr id="0" name=""/>
        <dsp:cNvSpPr/>
      </dsp:nvSpPr>
      <dsp:spPr>
        <a:xfrm>
          <a:off x="1273208" y="1952608"/>
          <a:ext cx="5805286" cy="976304"/>
        </a:xfrm>
        <a:prstGeom prst="rect">
          <a:avLst/>
        </a:prstGeom>
        <a:gradFill rotWithShape="1">
          <a:gsLst>
            <a:gs pos="0">
              <a:schemeClr val="accent3">
                <a:tint val="50000"/>
                <a:satMod val="300000"/>
              </a:schemeClr>
            </a:gs>
            <a:gs pos="35000">
              <a:schemeClr val="accent3">
                <a:tint val="37000"/>
                <a:satMod val="300000"/>
              </a:schemeClr>
            </a:gs>
            <a:gs pos="100000">
              <a:schemeClr val="accent3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3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dsp:style>
      <dsp:txBody>
        <a:bodyPr spcFirstLastPara="0" vert="horz" wrap="square" lIns="774942" tIns="60960" rIns="60960" bIns="60960" numCol="1" spcCol="1270" anchor="ctr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PT" sz="2400" b="1" kern="1200" noProof="0" dirty="0" smtClean="0"/>
            <a:t>5. Escolas Indígenas: </a:t>
          </a:r>
          <a:r>
            <a:rPr lang="pt-PT" sz="2400" b="0" kern="1200" noProof="0" dirty="0" smtClean="0"/>
            <a:t>acompanhamento; </a:t>
          </a:r>
          <a:endParaRPr lang="pt-PT" sz="2400" b="0" kern="1200" noProof="0" dirty="0"/>
        </a:p>
      </dsp:txBody>
      <dsp:txXfrm>
        <a:off x="1273208" y="1952608"/>
        <a:ext cx="5805286" cy="976304"/>
      </dsp:txXfrm>
    </dsp:sp>
    <dsp:sp modelId="{2A8CF7C2-CF77-AF4A-AEB3-7F1455739172}">
      <dsp:nvSpPr>
        <dsp:cNvPr id="0" name=""/>
        <dsp:cNvSpPr/>
      </dsp:nvSpPr>
      <dsp:spPr>
        <a:xfrm>
          <a:off x="663017" y="1830570"/>
          <a:ext cx="1220380" cy="1220380"/>
        </a:xfrm>
        <a:prstGeom prst="ellipse">
          <a:avLst/>
        </a:prstGeom>
        <a:solidFill>
          <a:schemeClr val="accent3">
            <a:lumMod val="40000"/>
            <a:lumOff val="60000"/>
          </a:schemeClr>
        </a:solidFill>
        <a:ln w="25400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D8EDE85-5D30-4AA7-AA2E-38A8601D3E0D}">
      <dsp:nvSpPr>
        <dsp:cNvPr id="0" name=""/>
        <dsp:cNvSpPr/>
      </dsp:nvSpPr>
      <dsp:spPr>
        <a:xfrm>
          <a:off x="1273208" y="3417319"/>
          <a:ext cx="5805286" cy="976304"/>
        </a:xfrm>
        <a:prstGeom prst="rect">
          <a:avLst/>
        </a:prstGeom>
        <a:gradFill rotWithShape="1">
          <a:gsLst>
            <a:gs pos="0">
              <a:schemeClr val="accent3">
                <a:tint val="50000"/>
                <a:satMod val="300000"/>
              </a:schemeClr>
            </a:gs>
            <a:gs pos="35000">
              <a:schemeClr val="accent3">
                <a:tint val="37000"/>
                <a:satMod val="300000"/>
              </a:schemeClr>
            </a:gs>
            <a:gs pos="100000">
              <a:schemeClr val="accent3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3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dsp:style>
      <dsp:txBody>
        <a:bodyPr spcFirstLastPara="0" vert="horz" wrap="square" lIns="774942" tIns="60960" rIns="60960" bIns="60960" numCol="1" spcCol="1270" anchor="ctr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PT" sz="2400" b="1" kern="1200" noProof="0" dirty="0" smtClean="0"/>
            <a:t>6. Educação Escolar Quilombola : </a:t>
          </a:r>
          <a:r>
            <a:rPr lang="pt-PT" sz="2400" b="0" kern="1200" noProof="0" dirty="0" smtClean="0"/>
            <a:t>acompanhamento;</a:t>
          </a:r>
          <a:endParaRPr lang="pt-PT" sz="2400" b="0" kern="1200" noProof="0" dirty="0"/>
        </a:p>
      </dsp:txBody>
      <dsp:txXfrm>
        <a:off x="1273208" y="3417319"/>
        <a:ext cx="5805286" cy="976304"/>
      </dsp:txXfrm>
    </dsp:sp>
    <dsp:sp modelId="{840DE576-E423-504C-B5B0-B3BAA3D5265B}">
      <dsp:nvSpPr>
        <dsp:cNvPr id="0" name=""/>
        <dsp:cNvSpPr/>
      </dsp:nvSpPr>
      <dsp:spPr>
        <a:xfrm>
          <a:off x="663017" y="3295281"/>
          <a:ext cx="1220380" cy="1220380"/>
        </a:xfrm>
        <a:prstGeom prst="ellipse">
          <a:avLst/>
        </a:prstGeom>
        <a:solidFill>
          <a:schemeClr val="accent3">
            <a:lumMod val="60000"/>
            <a:lumOff val="40000"/>
          </a:schemeClr>
        </a:solidFill>
        <a:ln w="25400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48F5664-8E6E-4830-ABE0-4D572F16A866}">
      <dsp:nvSpPr>
        <dsp:cNvPr id="0" name=""/>
        <dsp:cNvSpPr/>
      </dsp:nvSpPr>
      <dsp:spPr>
        <a:xfrm>
          <a:off x="713470" y="4882030"/>
          <a:ext cx="6365024" cy="976304"/>
        </a:xfrm>
        <a:prstGeom prst="rect">
          <a:avLst/>
        </a:prstGeom>
        <a:gradFill rotWithShape="1">
          <a:gsLst>
            <a:gs pos="0">
              <a:schemeClr val="accent3">
                <a:tint val="50000"/>
                <a:satMod val="300000"/>
              </a:schemeClr>
            </a:gs>
            <a:gs pos="35000">
              <a:schemeClr val="accent3">
                <a:tint val="37000"/>
                <a:satMod val="300000"/>
              </a:schemeClr>
            </a:gs>
            <a:gs pos="100000">
              <a:schemeClr val="accent3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3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dsp:style>
      <dsp:txBody>
        <a:bodyPr spcFirstLastPara="0" vert="horz" wrap="square" lIns="774942" tIns="73660" rIns="73660" bIns="73660" numCol="1" spcCol="1270" anchor="ctr" anchorCtr="0">
          <a:noAutofit/>
        </a:bodyPr>
        <a:lstStyle/>
        <a:p>
          <a:pPr lvl="0" algn="l" defTabSz="1289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PT" sz="2900" b="1" kern="1200" noProof="0" dirty="0" smtClean="0"/>
            <a:t>7. Distribuição de materias/ Alimentação Escolar</a:t>
          </a:r>
          <a:endParaRPr lang="pt-PT" sz="2900" b="1" kern="1200" noProof="0" dirty="0"/>
        </a:p>
      </dsp:txBody>
      <dsp:txXfrm>
        <a:off x="713470" y="4882030"/>
        <a:ext cx="6365024" cy="976304"/>
      </dsp:txXfrm>
    </dsp:sp>
    <dsp:sp modelId="{FEAADAE8-E47F-4B98-84F2-9505152DEF18}">
      <dsp:nvSpPr>
        <dsp:cNvPr id="0" name=""/>
        <dsp:cNvSpPr/>
      </dsp:nvSpPr>
      <dsp:spPr>
        <a:xfrm>
          <a:off x="103280" y="4759992"/>
          <a:ext cx="1220380" cy="1220380"/>
        </a:xfrm>
        <a:prstGeom prst="ellipse">
          <a:avLst/>
        </a:prstGeom>
        <a:solidFill>
          <a:schemeClr val="accent3">
            <a:lumMod val="75000"/>
          </a:schemeClr>
        </a:solidFill>
        <a:ln w="25400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0FD16CE-5FDF-3740-8F02-E35A28A8D6AA}">
      <dsp:nvSpPr>
        <dsp:cNvPr id="0" name=""/>
        <dsp:cNvSpPr/>
      </dsp:nvSpPr>
      <dsp:spPr>
        <a:xfrm>
          <a:off x="-7172758" y="-1096952"/>
          <a:ext cx="8540137" cy="8540137"/>
        </a:xfrm>
        <a:prstGeom prst="blockArc">
          <a:avLst>
            <a:gd name="adj1" fmla="val 18900000"/>
            <a:gd name="adj2" fmla="val 2700000"/>
            <a:gd name="adj3" fmla="val 253"/>
          </a:avLst>
        </a:prstGeom>
        <a:noFill/>
        <a:ln w="25400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2FE1A3F-C9D2-A34F-9C5F-14DA03A5CCAF}">
      <dsp:nvSpPr>
        <dsp:cNvPr id="0" name=""/>
        <dsp:cNvSpPr/>
      </dsp:nvSpPr>
      <dsp:spPr>
        <a:xfrm>
          <a:off x="880857" y="408976"/>
          <a:ext cx="6201291" cy="1720539"/>
        </a:xfrm>
        <a:prstGeom prst="rect">
          <a:avLst/>
        </a:prstGeom>
        <a:solidFill>
          <a:schemeClr val="accent2">
            <a:lumMod val="20000"/>
            <a:lumOff val="80000"/>
          </a:schemeClr>
        </a:solidFill>
        <a:ln w="9525" cap="flat" cmpd="sng" algn="ctr">
          <a:solidFill>
            <a:schemeClr val="accent2">
              <a:lumMod val="7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dsp:style>
      <dsp:txBody>
        <a:bodyPr spcFirstLastPara="0" vert="horz" wrap="square" lIns="1007464" tIns="60960" rIns="60960" bIns="60960" numCol="1" spcCol="1270" anchor="ctr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PT" sz="2400" b="1" kern="1200" noProof="0" dirty="0" smtClean="0"/>
            <a:t>Orientações Gererais</a:t>
          </a:r>
          <a:r>
            <a:rPr lang="pt-PT" sz="2400" kern="1200" noProof="0" dirty="0" smtClean="0"/>
            <a:t>: promover educação </a:t>
          </a:r>
          <a:r>
            <a:rPr lang="pt-PT" sz="2400" b="1" kern="1200" noProof="0" dirty="0" smtClean="0"/>
            <a:t>em</a:t>
          </a:r>
          <a:r>
            <a:rPr lang="pt-PT" sz="2400" kern="1200" noProof="0" dirty="0" smtClean="0"/>
            <a:t> e </a:t>
          </a:r>
          <a:r>
            <a:rPr lang="pt-PT" sz="2400" b="1" kern="1200" noProof="0" dirty="0" smtClean="0"/>
            <a:t>para</a:t>
          </a:r>
          <a:r>
            <a:rPr lang="pt-PT" sz="2400" kern="1200" noProof="0" dirty="0" smtClean="0"/>
            <a:t> os direitos humanos, diminuir os conflitos escolares e fomentar ações em rede intersetorial;</a:t>
          </a:r>
          <a:endParaRPr lang="pt-PT" sz="2400" kern="1200" noProof="0" dirty="0"/>
        </a:p>
      </dsp:txBody>
      <dsp:txXfrm>
        <a:off x="880857" y="408976"/>
        <a:ext cx="6201291" cy="1720539"/>
      </dsp:txXfrm>
    </dsp:sp>
    <dsp:sp modelId="{F2F55E9B-7345-8F46-86BE-E64C9A749C2D}">
      <dsp:nvSpPr>
        <dsp:cNvPr id="0" name=""/>
        <dsp:cNvSpPr/>
      </dsp:nvSpPr>
      <dsp:spPr>
        <a:xfrm>
          <a:off x="87578" y="475967"/>
          <a:ext cx="1586558" cy="1586558"/>
        </a:xfrm>
        <a:prstGeom prst="ellipse">
          <a:avLst/>
        </a:prstGeom>
        <a:solidFill>
          <a:schemeClr val="accent2">
            <a:lumMod val="40000"/>
            <a:lumOff val="60000"/>
          </a:schemeClr>
        </a:solidFill>
        <a:ln w="25400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8318950-6D88-3A47-8FF2-BACB45CCCF76}">
      <dsp:nvSpPr>
        <dsp:cNvPr id="0" name=""/>
        <dsp:cNvSpPr/>
      </dsp:nvSpPr>
      <dsp:spPr>
        <a:xfrm>
          <a:off x="1342228" y="2538493"/>
          <a:ext cx="5739920" cy="1269246"/>
        </a:xfrm>
        <a:prstGeom prst="rect">
          <a:avLst/>
        </a:prstGeom>
        <a:solidFill>
          <a:schemeClr val="accent2">
            <a:lumMod val="20000"/>
            <a:lumOff val="80000"/>
          </a:schemeClr>
        </a:solidFill>
        <a:ln w="9525" cap="flat" cmpd="sng" algn="ctr">
          <a:solidFill>
            <a:schemeClr val="accent2">
              <a:lumMod val="7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dsp:style>
      <dsp:txBody>
        <a:bodyPr spcFirstLastPara="0" vert="horz" wrap="square" lIns="1007464" tIns="60960" rIns="60960" bIns="60960" numCol="1" spcCol="1270" anchor="ctr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PT" sz="2400" b="1" kern="1200" noProof="0" dirty="0" smtClean="0"/>
            <a:t>1. NEPRE </a:t>
          </a:r>
          <a:r>
            <a:rPr lang="pt-PT" sz="2400" b="1" i="1" kern="1200" noProof="0" dirty="0" smtClean="0"/>
            <a:t>online -</a:t>
          </a:r>
          <a:r>
            <a:rPr lang="pt-PT" sz="2400" b="0" i="0" kern="1200" noProof="0" dirty="0" smtClean="0"/>
            <a:t> módulo inserido no SISGESC: ferramento de apoio para registrar as situações de violências;</a:t>
          </a:r>
          <a:endParaRPr lang="pt-PT" sz="2400" b="1" i="1" kern="1200" noProof="0" dirty="0"/>
        </a:p>
      </dsp:txBody>
      <dsp:txXfrm>
        <a:off x="1342228" y="2538493"/>
        <a:ext cx="5739920" cy="1269246"/>
      </dsp:txXfrm>
    </dsp:sp>
    <dsp:sp modelId="{2A8CF7C2-CF77-AF4A-AEB3-7F1455739172}">
      <dsp:nvSpPr>
        <dsp:cNvPr id="0" name=""/>
        <dsp:cNvSpPr/>
      </dsp:nvSpPr>
      <dsp:spPr>
        <a:xfrm>
          <a:off x="548949" y="2379837"/>
          <a:ext cx="1586558" cy="1586558"/>
        </a:xfrm>
        <a:prstGeom prst="ellipse">
          <a:avLst/>
        </a:prstGeom>
        <a:solidFill>
          <a:schemeClr val="accent2">
            <a:lumMod val="75000"/>
          </a:schemeClr>
        </a:solidFill>
        <a:ln w="25400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4D27508-18CC-5D45-A19B-1120AA8F3C2E}">
      <dsp:nvSpPr>
        <dsp:cNvPr id="0" name=""/>
        <dsp:cNvSpPr/>
      </dsp:nvSpPr>
      <dsp:spPr>
        <a:xfrm>
          <a:off x="880857" y="4442363"/>
          <a:ext cx="6201291" cy="1269246"/>
        </a:xfrm>
        <a:prstGeom prst="rect">
          <a:avLst/>
        </a:prstGeom>
        <a:solidFill>
          <a:schemeClr val="accent2">
            <a:lumMod val="20000"/>
            <a:lumOff val="80000"/>
          </a:schemeClr>
        </a:solidFill>
        <a:ln w="9525" cap="flat" cmpd="sng" algn="ctr">
          <a:solidFill>
            <a:schemeClr val="accent2">
              <a:lumMod val="7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dsp:style>
      <dsp:txBody>
        <a:bodyPr spcFirstLastPara="0" vert="horz" wrap="square" lIns="1007464" tIns="60960" rIns="60960" bIns="60960" numCol="1" spcCol="1270" anchor="ctr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PT" sz="2400" b="1" kern="1200" noProof="0" dirty="0" smtClean="0">
              <a:solidFill>
                <a:schemeClr val="tx1"/>
              </a:solidFill>
            </a:rPr>
            <a:t>2. APOIA – Programa de combate à evasão escolar: </a:t>
          </a:r>
          <a:r>
            <a:rPr lang="pt-PT" sz="2400" b="0" kern="1200" noProof="0" dirty="0" smtClean="0">
              <a:solidFill>
                <a:schemeClr val="tx1"/>
              </a:solidFill>
            </a:rPr>
            <a:t>atribuições da U.E.  e atribuições da GERED</a:t>
          </a:r>
          <a:endParaRPr lang="pt-PT" sz="2400" b="1" kern="1200" noProof="0" dirty="0">
            <a:solidFill>
              <a:schemeClr val="tx1"/>
            </a:solidFill>
          </a:endParaRPr>
        </a:p>
      </dsp:txBody>
      <dsp:txXfrm>
        <a:off x="880857" y="4442363"/>
        <a:ext cx="6201291" cy="1269246"/>
      </dsp:txXfrm>
    </dsp:sp>
    <dsp:sp modelId="{19728435-9A9C-8A49-908B-C67E9A2D3B34}">
      <dsp:nvSpPr>
        <dsp:cNvPr id="0" name=""/>
        <dsp:cNvSpPr/>
      </dsp:nvSpPr>
      <dsp:spPr>
        <a:xfrm>
          <a:off x="87578" y="4283707"/>
          <a:ext cx="1586558" cy="1586558"/>
        </a:xfrm>
        <a:prstGeom prst="ellipse">
          <a:avLst/>
        </a:prstGeom>
        <a:solidFill>
          <a:schemeClr val="accent2">
            <a:lumMod val="50000"/>
          </a:schemeClr>
        </a:solidFill>
        <a:ln w="25400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0FD16CE-5FDF-3740-8F02-E35A28A8D6AA}">
      <dsp:nvSpPr>
        <dsp:cNvPr id="0" name=""/>
        <dsp:cNvSpPr/>
      </dsp:nvSpPr>
      <dsp:spPr>
        <a:xfrm>
          <a:off x="-6687734" y="-1096952"/>
          <a:ext cx="7756408" cy="8540137"/>
        </a:xfrm>
        <a:prstGeom prst="blockArc">
          <a:avLst>
            <a:gd name="adj1" fmla="val 18900000"/>
            <a:gd name="adj2" fmla="val 2700000"/>
            <a:gd name="adj3" fmla="val 253"/>
          </a:avLst>
        </a:prstGeom>
        <a:noFill/>
        <a:ln w="25400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715A17E-5A01-46CD-8178-5C835DC50BE1}">
      <dsp:nvSpPr>
        <dsp:cNvPr id="0" name=""/>
        <dsp:cNvSpPr/>
      </dsp:nvSpPr>
      <dsp:spPr>
        <a:xfrm>
          <a:off x="1037218" y="394758"/>
          <a:ext cx="5850625" cy="5551178"/>
        </a:xfrm>
        <a:prstGeom prst="rect">
          <a:avLst/>
        </a:prstGeom>
        <a:solidFill>
          <a:schemeClr val="accent2">
            <a:lumMod val="20000"/>
            <a:lumOff val="80000"/>
          </a:schemeClr>
        </a:solidFill>
        <a:ln w="9525" cap="flat" cmpd="sng" algn="ctr">
          <a:solidFill>
            <a:schemeClr val="accent2">
              <a:lumMod val="7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dsp:style>
      <dsp:txBody>
        <a:bodyPr spcFirstLastPara="0" vert="horz" wrap="square" lIns="2518661" tIns="60960" rIns="60960" bIns="60960" numCol="1" spcCol="1270" anchor="ctr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PT" sz="2400" kern="1200" noProof="0" dirty="0" smtClean="0"/>
            <a:t>O </a:t>
          </a:r>
          <a:r>
            <a:rPr lang="pt-PT" sz="2400" b="1" kern="1200" noProof="0" dirty="0" smtClean="0"/>
            <a:t>NEPRE </a:t>
          </a:r>
          <a:r>
            <a:rPr lang="pt-PT" sz="2400" b="1" i="1" kern="1200" noProof="0" dirty="0" smtClean="0"/>
            <a:t>online</a:t>
          </a:r>
          <a:r>
            <a:rPr lang="pt-PT" sz="2400" b="1" kern="1200" noProof="0" dirty="0" smtClean="0"/>
            <a:t> </a:t>
          </a:r>
          <a:r>
            <a:rPr lang="pt-PT" sz="2400" kern="1200" noProof="0" dirty="0" smtClean="0"/>
            <a:t>e o </a:t>
          </a:r>
          <a:r>
            <a:rPr lang="pt-PT" sz="2400" b="1" kern="1200" noProof="0" dirty="0" smtClean="0"/>
            <a:t>APOIA</a:t>
          </a:r>
          <a:r>
            <a:rPr lang="pt-PT" sz="2400" b="0" kern="1200" noProof="0" dirty="0" smtClean="0"/>
            <a:t> </a:t>
          </a:r>
          <a:r>
            <a:rPr lang="pt-PT" sz="2400" b="1" i="1" kern="1200" noProof="0" dirty="0" smtClean="0"/>
            <a:t>online, </a:t>
          </a:r>
          <a:r>
            <a:rPr lang="pt-PT" sz="2400" b="0" i="0" kern="1200" noProof="0" dirty="0" smtClean="0"/>
            <a:t>são ferramentas de apoio imprescindíveis para U. E. comprovar a sua atuação frente a </a:t>
          </a:r>
          <a:r>
            <a:rPr lang="pt-PT" sz="2400" b="1" i="0" kern="1200" noProof="0" dirty="0" smtClean="0"/>
            <a:t>educação e a prevenção às violencias </a:t>
          </a:r>
          <a:r>
            <a:rPr lang="pt-PT" sz="2400" b="0" i="0" kern="1200" noProof="0" dirty="0" smtClean="0"/>
            <a:t>na esola, como também, a proteção do direito a educação promovendo a permanência de crianças e adolescentes na escola.</a:t>
          </a:r>
          <a:endParaRPr lang="pt-PT" sz="2400" b="1" kern="1200" noProof="0" dirty="0"/>
        </a:p>
      </dsp:txBody>
      <dsp:txXfrm>
        <a:off x="1037218" y="394758"/>
        <a:ext cx="5850625" cy="5551178"/>
      </dsp:txXfrm>
    </dsp:sp>
    <dsp:sp modelId="{C92599D5-13ED-477D-9F23-896F82DD3106}">
      <dsp:nvSpPr>
        <dsp:cNvPr id="0" name=""/>
        <dsp:cNvSpPr/>
      </dsp:nvSpPr>
      <dsp:spPr>
        <a:xfrm>
          <a:off x="419273" y="1193406"/>
          <a:ext cx="1945557" cy="3959419"/>
        </a:xfrm>
        <a:prstGeom prst="ellipse">
          <a:avLst/>
        </a:prstGeom>
        <a:solidFill>
          <a:schemeClr val="accent2"/>
        </a:solidFill>
        <a:ln w="25400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0FD16CE-5FDF-3740-8F02-E35A28A8D6AA}">
      <dsp:nvSpPr>
        <dsp:cNvPr id="0" name=""/>
        <dsp:cNvSpPr/>
      </dsp:nvSpPr>
      <dsp:spPr>
        <a:xfrm>
          <a:off x="-7176412" y="-1096952"/>
          <a:ext cx="8540137" cy="8540137"/>
        </a:xfrm>
        <a:prstGeom prst="blockArc">
          <a:avLst>
            <a:gd name="adj1" fmla="val 18900000"/>
            <a:gd name="adj2" fmla="val 2700000"/>
            <a:gd name="adj3" fmla="val 253"/>
          </a:avLst>
        </a:prstGeom>
        <a:noFill/>
        <a:ln w="25400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715A17E-5A01-46CD-8178-5C835DC50BE1}">
      <dsp:nvSpPr>
        <dsp:cNvPr id="0" name=""/>
        <dsp:cNvSpPr/>
      </dsp:nvSpPr>
      <dsp:spPr>
        <a:xfrm>
          <a:off x="1108840" y="906622"/>
          <a:ext cx="5969654" cy="1812991"/>
        </a:xfrm>
        <a:prstGeom prst="rect">
          <a:avLst/>
        </a:prstGeom>
        <a:solidFill>
          <a:schemeClr val="accent2">
            <a:lumMod val="20000"/>
            <a:lumOff val="80000"/>
          </a:schemeClr>
        </a:solidFill>
        <a:ln w="9525" cap="flat" cmpd="sng" algn="ctr">
          <a:solidFill>
            <a:schemeClr val="accent2">
              <a:lumMod val="7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dsp:style>
      <dsp:txBody>
        <a:bodyPr spcFirstLastPara="0" vert="horz" wrap="square" lIns="1439062" tIns="60960" rIns="60960" bIns="60960" numCol="1" spcCol="1270" anchor="ctr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400" b="1" kern="1200" dirty="0" smtClean="0"/>
            <a:t>Orientações Gerais</a:t>
          </a:r>
          <a:r>
            <a:rPr lang="pt-BR" sz="2400" kern="1200" dirty="0" smtClean="0"/>
            <a:t>: idade </a:t>
          </a:r>
          <a:r>
            <a:rPr lang="pt-BR" sz="2400" kern="1200" dirty="0" smtClean="0"/>
            <a:t>EF – 15 anos </a:t>
          </a:r>
          <a:r>
            <a:rPr lang="pt-BR" sz="2400" kern="1200" dirty="0" smtClean="0"/>
            <a:t>completos e EM - 18 anos completos, no ato da matrícula; turmas com 20 alunos (mínimo) na sede do CEJA ou UD;</a:t>
          </a:r>
          <a:endParaRPr lang="pt-PT" sz="2400" kern="1200" noProof="0" dirty="0"/>
        </a:p>
      </dsp:txBody>
      <dsp:txXfrm>
        <a:off x="1108840" y="906622"/>
        <a:ext cx="5969654" cy="1812991"/>
      </dsp:txXfrm>
    </dsp:sp>
    <dsp:sp modelId="{C92599D5-13ED-477D-9F23-896F82DD3106}">
      <dsp:nvSpPr>
        <dsp:cNvPr id="0" name=""/>
        <dsp:cNvSpPr/>
      </dsp:nvSpPr>
      <dsp:spPr>
        <a:xfrm>
          <a:off x="270637" y="905376"/>
          <a:ext cx="1676405" cy="1815484"/>
        </a:xfrm>
        <a:prstGeom prst="ellipse">
          <a:avLst/>
        </a:prstGeom>
        <a:solidFill>
          <a:srgbClr val="EF7FB7"/>
        </a:solidFill>
        <a:ln w="25400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CF541E2-8BB0-4765-A1BF-6CE1892B41B2}">
      <dsp:nvSpPr>
        <dsp:cNvPr id="0" name=""/>
        <dsp:cNvSpPr/>
      </dsp:nvSpPr>
      <dsp:spPr>
        <a:xfrm>
          <a:off x="1108840" y="3370632"/>
          <a:ext cx="5969654" cy="2324962"/>
        </a:xfrm>
        <a:prstGeom prst="rect">
          <a:avLst/>
        </a:prstGeom>
        <a:solidFill>
          <a:schemeClr val="accent2">
            <a:lumMod val="20000"/>
            <a:lumOff val="80000"/>
          </a:schemeClr>
        </a:solidFill>
        <a:ln w="9525" cap="flat" cmpd="sng" algn="ctr">
          <a:solidFill>
            <a:schemeClr val="accent2">
              <a:lumMod val="7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dsp:style>
      <dsp:txBody>
        <a:bodyPr spcFirstLastPara="0" vert="horz" wrap="square" lIns="1439062" tIns="60960" rIns="60960" bIns="6096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400" kern="1200" dirty="0" smtClean="0"/>
            <a:t>Nivelamento – turmas multiseriadas (1º ao 5º ano/fase) ; </a:t>
          </a:r>
        </a:p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400" kern="1200" dirty="0" smtClean="0"/>
            <a:t>EF – Anos Finais e EM – presencial por disciplina</a:t>
          </a:r>
          <a:endParaRPr lang="pt-BR" sz="2400" kern="1200" dirty="0" smtClean="0"/>
        </a:p>
      </dsp:txBody>
      <dsp:txXfrm>
        <a:off x="1108840" y="3370632"/>
        <a:ext cx="5969654" cy="2324962"/>
      </dsp:txXfrm>
    </dsp:sp>
    <dsp:sp modelId="{488C1DE7-D81C-4B7A-9374-0538ED0529FB}">
      <dsp:nvSpPr>
        <dsp:cNvPr id="0" name=""/>
        <dsp:cNvSpPr/>
      </dsp:nvSpPr>
      <dsp:spPr>
        <a:xfrm>
          <a:off x="342647" y="3593814"/>
          <a:ext cx="1532386" cy="1878599"/>
        </a:xfrm>
        <a:prstGeom prst="ellipse">
          <a:avLst/>
        </a:prstGeom>
        <a:solidFill>
          <a:srgbClr val="C30772"/>
        </a:solidFill>
        <a:ln w="25400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0FD16CE-5FDF-3740-8F02-E35A28A8D6AA}">
      <dsp:nvSpPr>
        <dsp:cNvPr id="0" name=""/>
        <dsp:cNvSpPr/>
      </dsp:nvSpPr>
      <dsp:spPr>
        <a:xfrm>
          <a:off x="-7176412" y="-1096952"/>
          <a:ext cx="8540137" cy="8540137"/>
        </a:xfrm>
        <a:prstGeom prst="blockArc">
          <a:avLst>
            <a:gd name="adj1" fmla="val 18900000"/>
            <a:gd name="adj2" fmla="val 2700000"/>
            <a:gd name="adj3" fmla="val 253"/>
          </a:avLst>
        </a:prstGeom>
        <a:noFill/>
        <a:ln w="25400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2FE1A3F-C9D2-A34F-9C5F-14DA03A5CCAF}">
      <dsp:nvSpPr>
        <dsp:cNvPr id="0" name=""/>
        <dsp:cNvSpPr/>
      </dsp:nvSpPr>
      <dsp:spPr>
        <a:xfrm>
          <a:off x="713470" y="487898"/>
          <a:ext cx="6365024" cy="976304"/>
        </a:xfrm>
        <a:prstGeom prst="rect">
          <a:avLst/>
        </a:prstGeom>
        <a:solidFill>
          <a:schemeClr val="accent2">
            <a:lumMod val="40000"/>
            <a:lumOff val="60000"/>
          </a:schemeClr>
        </a:solidFill>
        <a:ln w="9525" cap="flat" cmpd="sng" algn="ctr">
          <a:solidFill>
            <a:schemeClr val="accent2">
              <a:lumMod val="7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dsp:style>
      <dsp:txBody>
        <a:bodyPr spcFirstLastPara="0" vert="horz" wrap="square" lIns="774942" tIns="60960" rIns="60960" bIns="60960" numCol="1" spcCol="1270" anchor="ctr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PT" sz="2400" kern="1200" noProof="0" dirty="0" smtClean="0"/>
            <a:t>Centros Socioeducativos – CASE e CASEP; </a:t>
          </a:r>
          <a:endParaRPr lang="pt-PT" sz="2400" kern="1200" noProof="0" dirty="0"/>
        </a:p>
      </dsp:txBody>
      <dsp:txXfrm>
        <a:off x="713470" y="487898"/>
        <a:ext cx="6365024" cy="976304"/>
      </dsp:txXfrm>
    </dsp:sp>
    <dsp:sp modelId="{F2F55E9B-7345-8F46-86BE-E64C9A749C2D}">
      <dsp:nvSpPr>
        <dsp:cNvPr id="0" name=""/>
        <dsp:cNvSpPr/>
      </dsp:nvSpPr>
      <dsp:spPr>
        <a:xfrm>
          <a:off x="103280" y="365860"/>
          <a:ext cx="1220380" cy="1220380"/>
        </a:xfrm>
        <a:prstGeom prst="ellipse">
          <a:avLst/>
        </a:prstGeom>
        <a:solidFill>
          <a:schemeClr val="accent2">
            <a:lumMod val="20000"/>
            <a:lumOff val="80000"/>
          </a:schemeClr>
        </a:solidFill>
        <a:ln w="25400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8318950-6D88-3A47-8FF2-BACB45CCCF76}">
      <dsp:nvSpPr>
        <dsp:cNvPr id="0" name=""/>
        <dsp:cNvSpPr/>
      </dsp:nvSpPr>
      <dsp:spPr>
        <a:xfrm>
          <a:off x="1273208" y="1952608"/>
          <a:ext cx="5805286" cy="976304"/>
        </a:xfrm>
        <a:prstGeom prst="rect">
          <a:avLst/>
        </a:prstGeom>
        <a:solidFill>
          <a:schemeClr val="accent2">
            <a:lumMod val="40000"/>
            <a:lumOff val="60000"/>
          </a:schemeClr>
        </a:solidFill>
        <a:ln w="9525" cap="flat" cmpd="sng" algn="ctr">
          <a:solidFill>
            <a:schemeClr val="accent2">
              <a:lumMod val="7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dsp:style>
      <dsp:txBody>
        <a:bodyPr spcFirstLastPara="0" vert="horz" wrap="square" lIns="774942" tIns="60960" rIns="60960" bIns="60960" numCol="1" spcCol="1270" anchor="ctr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400" kern="1200" dirty="0" smtClean="0"/>
            <a:t>EF – Anos Iniciais – oferta pelo CEJA;</a:t>
          </a:r>
          <a:endParaRPr lang="pt-BR" sz="2400" kern="1200" dirty="0" smtClean="0"/>
        </a:p>
      </dsp:txBody>
      <dsp:txXfrm>
        <a:off x="1273208" y="1952608"/>
        <a:ext cx="5805286" cy="976304"/>
      </dsp:txXfrm>
    </dsp:sp>
    <dsp:sp modelId="{2A8CF7C2-CF77-AF4A-AEB3-7F1455739172}">
      <dsp:nvSpPr>
        <dsp:cNvPr id="0" name=""/>
        <dsp:cNvSpPr/>
      </dsp:nvSpPr>
      <dsp:spPr>
        <a:xfrm>
          <a:off x="663017" y="1830570"/>
          <a:ext cx="1220380" cy="1220380"/>
        </a:xfrm>
        <a:prstGeom prst="ellipse">
          <a:avLst/>
        </a:prstGeom>
        <a:solidFill>
          <a:srgbClr val="EF7FB7"/>
        </a:solidFill>
        <a:ln w="25400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26BA083-BB18-4983-A79B-06ACCC3E291D}">
      <dsp:nvSpPr>
        <dsp:cNvPr id="0" name=""/>
        <dsp:cNvSpPr/>
      </dsp:nvSpPr>
      <dsp:spPr>
        <a:xfrm>
          <a:off x="1273208" y="3417319"/>
          <a:ext cx="5805286" cy="976304"/>
        </a:xfrm>
        <a:prstGeom prst="rect">
          <a:avLst/>
        </a:prstGeom>
        <a:solidFill>
          <a:schemeClr val="accent2">
            <a:lumMod val="40000"/>
            <a:lumOff val="60000"/>
          </a:schemeClr>
        </a:solidFill>
        <a:ln w="9525" cap="flat" cmpd="sng" algn="ctr">
          <a:solidFill>
            <a:schemeClr val="accent2">
              <a:lumMod val="7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dsp:style>
      <dsp:txBody>
        <a:bodyPr spcFirstLastPara="0" vert="horz" wrap="square" lIns="774942" tIns="60960" rIns="60960" bIns="60960" numCol="1" spcCol="1270" anchor="ctr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PT" sz="2400" kern="1200" noProof="0" dirty="0" smtClean="0"/>
            <a:t>EF – Anos Finais e EM – oferta pela EEB mais próxima da unidade;</a:t>
          </a:r>
          <a:endParaRPr lang="pt-PT" sz="2400" kern="1200" noProof="0" dirty="0"/>
        </a:p>
      </dsp:txBody>
      <dsp:txXfrm>
        <a:off x="1273208" y="3417319"/>
        <a:ext cx="5805286" cy="976304"/>
      </dsp:txXfrm>
    </dsp:sp>
    <dsp:sp modelId="{82074A85-682F-8342-92E3-88549658F14D}">
      <dsp:nvSpPr>
        <dsp:cNvPr id="0" name=""/>
        <dsp:cNvSpPr/>
      </dsp:nvSpPr>
      <dsp:spPr>
        <a:xfrm>
          <a:off x="663017" y="3295281"/>
          <a:ext cx="1220380" cy="1220380"/>
        </a:xfrm>
        <a:prstGeom prst="ellipse">
          <a:avLst/>
        </a:prstGeom>
        <a:solidFill>
          <a:srgbClr val="FF99FF"/>
        </a:solidFill>
        <a:ln w="25400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397F108-889D-4713-81D9-D51E63550BD2}">
      <dsp:nvSpPr>
        <dsp:cNvPr id="0" name=""/>
        <dsp:cNvSpPr/>
      </dsp:nvSpPr>
      <dsp:spPr>
        <a:xfrm>
          <a:off x="713470" y="4722414"/>
          <a:ext cx="6365024" cy="1295536"/>
        </a:xfrm>
        <a:prstGeom prst="rect">
          <a:avLst/>
        </a:prstGeom>
        <a:solidFill>
          <a:schemeClr val="accent2">
            <a:lumMod val="40000"/>
            <a:lumOff val="60000"/>
          </a:schemeClr>
        </a:solidFill>
        <a:ln w="9525" cap="flat" cmpd="sng" algn="ctr">
          <a:solidFill>
            <a:schemeClr val="accent2">
              <a:lumMod val="7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dsp:style>
      <dsp:txBody>
        <a:bodyPr spcFirstLastPara="0" vert="horz" wrap="square" lIns="774942" tIns="60960" rIns="60960" bIns="6096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400" kern="1200" dirty="0" smtClean="0"/>
            <a:t>Turmas multisseriadas; </a:t>
          </a:r>
        </a:p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400" kern="1200" dirty="0" smtClean="0"/>
            <a:t>Matriz Curricular por área do conhecimento.</a:t>
          </a:r>
          <a:endParaRPr lang="pt-BR" sz="2400" kern="1200" dirty="0" smtClean="0"/>
        </a:p>
      </dsp:txBody>
      <dsp:txXfrm>
        <a:off x="713470" y="4722414"/>
        <a:ext cx="6365024" cy="1295536"/>
      </dsp:txXfrm>
    </dsp:sp>
    <dsp:sp modelId="{D64E554B-BC6C-4C5F-A1AD-EBD8B9135267}">
      <dsp:nvSpPr>
        <dsp:cNvPr id="0" name=""/>
        <dsp:cNvSpPr/>
      </dsp:nvSpPr>
      <dsp:spPr>
        <a:xfrm>
          <a:off x="103280" y="4759992"/>
          <a:ext cx="1220380" cy="1220380"/>
        </a:xfrm>
        <a:prstGeom prst="ellipse">
          <a:avLst/>
        </a:prstGeom>
        <a:solidFill>
          <a:srgbClr val="C30772"/>
        </a:solidFill>
        <a:ln w="25400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BR" dirty="0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C9327205-ABFF-4CD0-8822-266AD01EAC9D}" type="datetimeFigureOut">
              <a:rPr lang="pt-BR"/>
              <a:pPr>
                <a:defRPr/>
              </a:pPr>
              <a:t>13/11/2018</a:t>
            </a:fld>
            <a:endParaRPr lang="pt-BR" dirty="0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pt-BR" noProof="0" dirty="0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noProof="0" smtClean="0"/>
              <a:t>Clique para editar os estilos do texto mestre</a:t>
            </a:r>
          </a:p>
          <a:p>
            <a:pPr lvl="1"/>
            <a:r>
              <a:rPr lang="pt-BR" noProof="0" smtClean="0"/>
              <a:t>Segundo nível</a:t>
            </a:r>
          </a:p>
          <a:p>
            <a:pPr lvl="2"/>
            <a:r>
              <a:rPr lang="pt-BR" noProof="0" smtClean="0"/>
              <a:t>Terceiro nível</a:t>
            </a:r>
          </a:p>
          <a:p>
            <a:pPr lvl="3"/>
            <a:r>
              <a:rPr lang="pt-BR" noProof="0" smtClean="0"/>
              <a:t>Quarto nível</a:t>
            </a:r>
          </a:p>
          <a:p>
            <a:pPr lvl="4"/>
            <a:r>
              <a:rPr lang="pt-BR" noProof="0" smtClean="0"/>
              <a:t>Quinto nível</a:t>
            </a:r>
            <a:endParaRPr lang="pt-BR" noProof="0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BR" dirty="0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2C6109E1-F2E9-46CF-99C1-FE051553672C}" type="slidenum">
              <a:rPr lang="pt-BR"/>
              <a:pPr>
                <a:defRPr/>
              </a:pPr>
              <a:t>‹nº›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53136015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Espaço Reservado para Imagem de Slide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4035" name="Espaço Reservado para Anotaçõ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pt-BR" dirty="0" smtClean="0"/>
          </a:p>
        </p:txBody>
      </p:sp>
      <p:sp>
        <p:nvSpPr>
          <p:cNvPr id="35844" name="Espaço Reservado para Número de Slid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45439FD-BECC-4723-874F-745BE7A2A873}" type="slidenum">
              <a:rPr lang="pt-BR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18</a:t>
            </a:fld>
            <a:endParaRPr lang="pt-BR" dirty="0" smtClean="0"/>
          </a:p>
        </p:txBody>
      </p:sp>
    </p:spTree>
    <p:extLst>
      <p:ext uri="{BB962C8B-B14F-4D97-AF65-F5344CB8AC3E}">
        <p14:creationId xmlns:p14="http://schemas.microsoft.com/office/powerpoint/2010/main" val="29065298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F768F3-A4BF-4555-B6A5-80CEFC561881}" type="datetimeFigureOut">
              <a:rPr lang="pt-BR"/>
              <a:pPr>
                <a:defRPr/>
              </a:pPr>
              <a:t>13/11/2018</a:t>
            </a:fld>
            <a:endParaRPr lang="pt-BR" dirty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D5D282-7C31-40BD-A485-C1674DC191F8}" type="slidenum">
              <a:rPr lang="pt-BR"/>
              <a:pPr>
                <a:defRPr/>
              </a:pPr>
              <a:t>‹nº›</a:t>
            </a:fld>
            <a:endParaRPr lang="pt-BR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1582EA-8136-45FA-8298-FA086332F7B0}" type="datetimeFigureOut">
              <a:rPr lang="pt-BR"/>
              <a:pPr>
                <a:defRPr/>
              </a:pPr>
              <a:t>13/11/2018</a:t>
            </a:fld>
            <a:endParaRPr lang="pt-BR" dirty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4FD9BE-BAB5-4EBE-8A06-B32E122781E3}" type="slidenum">
              <a:rPr lang="pt-BR"/>
              <a:pPr>
                <a:defRPr/>
              </a:pPr>
              <a:t>‹nº›</a:t>
            </a:fld>
            <a:endParaRPr lang="pt-BR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233861-B027-4587-A732-91024443561C}" type="datetimeFigureOut">
              <a:rPr lang="pt-BR"/>
              <a:pPr>
                <a:defRPr/>
              </a:pPr>
              <a:t>13/11/2018</a:t>
            </a:fld>
            <a:endParaRPr lang="pt-BR" dirty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535113-769F-408D-9271-17969A4EE6CE}" type="slidenum">
              <a:rPr lang="pt-BR"/>
              <a:pPr>
                <a:defRPr/>
              </a:pPr>
              <a:t>‹nº›</a:t>
            </a:fld>
            <a:endParaRPr lang="pt-BR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Click to edit Master title style</a:t>
            </a:r>
          </a:p>
        </p:txBody>
      </p:sp>
      <p:sp>
        <p:nvSpPr>
          <p:cNvPr id="21" name="Shape 21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Click to edit Master text styles</a:t>
            </a:r>
          </a:p>
          <a:p>
            <a:pPr lvl="1"/>
            <a:r>
              <a:t>Second level</a:t>
            </a:r>
          </a:p>
          <a:p>
            <a:pPr lvl="2"/>
            <a:r>
              <a:t>Third level</a:t>
            </a:r>
          </a:p>
          <a:p>
            <a:pPr lvl="3"/>
            <a:r>
              <a:t>Fourth level</a:t>
            </a:r>
          </a:p>
          <a:p>
            <a:pPr lvl="4"/>
            <a:r>
              <a:t>Fifth level</a:t>
            </a:r>
          </a:p>
        </p:txBody>
      </p:sp>
      <p:sp>
        <p:nvSpPr>
          <p:cNvPr id="4" name="Shape 2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62C01D-490A-40F1-8B41-25CA3ECE107D}" type="slidenum">
              <a:rPr/>
              <a:pPr>
                <a:defRPr/>
              </a:pPr>
              <a:t>‹nº›</a:t>
            </a:fld>
            <a:endParaRPr dirty="0"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B8C5B0-7EA3-46BF-8A0E-7F9B5308F85F}" type="datetimeFigureOut">
              <a:rPr lang="pt-BR"/>
              <a:pPr>
                <a:defRPr/>
              </a:pPr>
              <a:t>13/11/2018</a:t>
            </a:fld>
            <a:endParaRPr lang="pt-BR" dirty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3DA242-5A94-4FF0-9C78-43233C6D965D}" type="slidenum">
              <a:rPr lang="pt-BR"/>
              <a:pPr>
                <a:defRPr/>
              </a:pPr>
              <a:t>‹nº›</a:t>
            </a:fld>
            <a:endParaRPr lang="pt-BR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36996B-EEB4-4E17-B7E0-D775375F9F75}" type="datetimeFigureOut">
              <a:rPr lang="pt-BR"/>
              <a:pPr>
                <a:defRPr/>
              </a:pPr>
              <a:t>13/11/2018</a:t>
            </a:fld>
            <a:endParaRPr lang="pt-BR" dirty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D21AAD-B473-453D-8DCA-70E0583B4FDD}" type="slidenum">
              <a:rPr lang="pt-BR"/>
              <a:pPr>
                <a:defRPr/>
              </a:pPr>
              <a:t>‹nº›</a:t>
            </a:fld>
            <a:endParaRPr lang="pt-BR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4BA07E-DAE2-4D19-AADB-F8F74D118035}" type="datetimeFigureOut">
              <a:rPr lang="pt-BR"/>
              <a:pPr>
                <a:defRPr/>
              </a:pPr>
              <a:t>13/11/2018</a:t>
            </a:fld>
            <a:endParaRPr lang="pt-BR" dirty="0"/>
          </a:p>
        </p:txBody>
      </p:sp>
      <p:sp>
        <p:nvSpPr>
          <p:cNvPr id="6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 dirty="0"/>
          </a:p>
        </p:txBody>
      </p:sp>
      <p:sp>
        <p:nvSpPr>
          <p:cNvPr id="7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A72A57-CEF8-4139-B71A-DB1CDDDF7B60}" type="slidenum">
              <a:rPr lang="pt-BR"/>
              <a:pPr>
                <a:defRPr/>
              </a:pPr>
              <a:t>‹nº›</a:t>
            </a:fld>
            <a:endParaRPr lang="pt-BR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37678D-329D-43B5-A12C-56BD3E1C7807}" type="datetimeFigureOut">
              <a:rPr lang="pt-BR"/>
              <a:pPr>
                <a:defRPr/>
              </a:pPr>
              <a:t>13/11/2018</a:t>
            </a:fld>
            <a:endParaRPr lang="pt-BR" dirty="0"/>
          </a:p>
        </p:txBody>
      </p:sp>
      <p:sp>
        <p:nvSpPr>
          <p:cNvPr id="8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 dirty="0"/>
          </a:p>
        </p:txBody>
      </p:sp>
      <p:sp>
        <p:nvSpPr>
          <p:cNvPr id="9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02A89B-4E86-448E-AFA1-0BD8765E1920}" type="slidenum">
              <a:rPr lang="pt-BR"/>
              <a:pPr>
                <a:defRPr/>
              </a:pPr>
              <a:t>‹nº›</a:t>
            </a:fld>
            <a:endParaRPr lang="pt-BR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C7D688-ED0F-4A35-9D05-01B31840BD5A}" type="datetimeFigureOut">
              <a:rPr lang="pt-BR"/>
              <a:pPr>
                <a:defRPr/>
              </a:pPr>
              <a:t>13/11/2018</a:t>
            </a:fld>
            <a:endParaRPr lang="pt-BR" dirty="0"/>
          </a:p>
        </p:txBody>
      </p:sp>
      <p:sp>
        <p:nvSpPr>
          <p:cNvPr id="4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 dirty="0"/>
          </a:p>
        </p:txBody>
      </p:sp>
      <p:sp>
        <p:nvSpPr>
          <p:cNvPr id="5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FA61A6-D447-4858-89F8-F35CAB8959FE}" type="slidenum">
              <a:rPr lang="pt-BR"/>
              <a:pPr>
                <a:defRPr/>
              </a:pPr>
              <a:t>‹nº›</a:t>
            </a:fld>
            <a:endParaRPr lang="pt-BR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1A17D7-993E-4182-B0E3-DD6F27AE0BEC}" type="datetimeFigureOut">
              <a:rPr lang="pt-BR"/>
              <a:pPr>
                <a:defRPr/>
              </a:pPr>
              <a:t>13/11/2018</a:t>
            </a:fld>
            <a:endParaRPr lang="pt-BR" dirty="0"/>
          </a:p>
        </p:txBody>
      </p:sp>
      <p:sp>
        <p:nvSpPr>
          <p:cNvPr id="3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 dirty="0"/>
          </a:p>
        </p:txBody>
      </p:sp>
      <p:sp>
        <p:nvSpPr>
          <p:cNvPr id="4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87D3AA-44B5-4ACC-93CF-7542A90BAA03}" type="slidenum">
              <a:rPr lang="pt-BR"/>
              <a:pPr>
                <a:defRPr/>
              </a:pPr>
              <a:t>‹nº›</a:t>
            </a:fld>
            <a:endParaRPr lang="pt-BR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9349B0-4229-4E57-9993-92C0EF9F3E45}" type="datetimeFigureOut">
              <a:rPr lang="pt-BR"/>
              <a:pPr>
                <a:defRPr/>
              </a:pPr>
              <a:t>13/11/2018</a:t>
            </a:fld>
            <a:endParaRPr lang="pt-BR" dirty="0"/>
          </a:p>
        </p:txBody>
      </p:sp>
      <p:sp>
        <p:nvSpPr>
          <p:cNvPr id="6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 dirty="0"/>
          </a:p>
        </p:txBody>
      </p:sp>
      <p:sp>
        <p:nvSpPr>
          <p:cNvPr id="7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D77BC0-AD36-437B-AA71-AFA21205B40C}" type="slidenum">
              <a:rPr lang="pt-BR"/>
              <a:pPr>
                <a:defRPr/>
              </a:pPr>
              <a:t>‹nº›</a:t>
            </a:fld>
            <a:endParaRPr lang="pt-BR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BR" noProof="0" dirty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51D579-18DC-4753-B1BE-A1DF22E41722}" type="datetimeFigureOut">
              <a:rPr lang="pt-BR"/>
              <a:pPr>
                <a:defRPr/>
              </a:pPr>
              <a:t>13/11/2018</a:t>
            </a:fld>
            <a:endParaRPr lang="pt-BR" dirty="0"/>
          </a:p>
        </p:txBody>
      </p:sp>
      <p:sp>
        <p:nvSpPr>
          <p:cNvPr id="6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 dirty="0"/>
          </a:p>
        </p:txBody>
      </p:sp>
      <p:sp>
        <p:nvSpPr>
          <p:cNvPr id="7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296A87-047B-4DDF-9FF7-4B98DE04BF7B}" type="slidenum">
              <a:rPr lang="pt-BR"/>
              <a:pPr>
                <a:defRPr/>
              </a:pPr>
              <a:t>‹nº›</a:t>
            </a:fld>
            <a:endParaRPr lang="pt-BR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Espaço Reservado para Título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t-BR" smtClean="0"/>
              <a:t>Clique para editar o estilo do título mestre</a:t>
            </a:r>
          </a:p>
        </p:txBody>
      </p:sp>
      <p:sp>
        <p:nvSpPr>
          <p:cNvPr id="1027" name="Espaço Reservado para Texto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1BAF0E2-7B63-43EA-BB71-912E5FEA9E90}" type="datetimeFigureOut">
              <a:rPr lang="pt-BR"/>
              <a:pPr>
                <a:defRPr/>
              </a:pPr>
              <a:t>13/11/2018</a:t>
            </a:fld>
            <a:endParaRPr lang="pt-BR" dirty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BR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328099C-40A6-4E8D-BAB0-E8562D246517}" type="slidenum">
              <a:rPr lang="pt-BR"/>
              <a:pPr>
                <a:defRPr/>
              </a:pPr>
              <a:t>‹nº›</a:t>
            </a:fld>
            <a:endParaRPr lang="pt-B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9" r:id="rId1"/>
    <p:sldLayoutId id="2147483780" r:id="rId2"/>
    <p:sldLayoutId id="2147483781" r:id="rId3"/>
    <p:sldLayoutId id="2147483782" r:id="rId4"/>
    <p:sldLayoutId id="2147483783" r:id="rId5"/>
    <p:sldLayoutId id="2147483784" r:id="rId6"/>
    <p:sldLayoutId id="2147483785" r:id="rId7"/>
    <p:sldLayoutId id="2147483786" r:id="rId8"/>
    <p:sldLayoutId id="2147483787" r:id="rId9"/>
    <p:sldLayoutId id="2147483788" r:id="rId10"/>
    <p:sldLayoutId id="2147483789" r:id="rId11"/>
    <p:sldLayoutId id="2147483790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7" Type="http://schemas.openxmlformats.org/officeDocument/2006/relationships/image" Target="../media/image1.jpeg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1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7" Type="http://schemas.openxmlformats.org/officeDocument/2006/relationships/image" Target="../media/image1.jpeg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1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.emf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7" Type="http://schemas.openxmlformats.org/officeDocument/2006/relationships/image" Target="../media/image1.jpeg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12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7" Type="http://schemas.openxmlformats.org/officeDocument/2006/relationships/image" Target="../media/image1.jpeg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12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0.xml"/><Relationship Id="rId7" Type="http://schemas.openxmlformats.org/officeDocument/2006/relationships/image" Target="../media/image1.jpeg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12.xml"/><Relationship Id="rId6" Type="http://schemas.microsoft.com/office/2007/relationships/diagramDrawing" Target="../diagrams/drawing10.xml"/><Relationship Id="rId5" Type="http://schemas.openxmlformats.org/officeDocument/2006/relationships/diagramColors" Target="../diagrams/colors10.xml"/><Relationship Id="rId4" Type="http://schemas.openxmlformats.org/officeDocument/2006/relationships/diagramQuickStyle" Target="../diagrams/quickStyle10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4" Type="http://schemas.openxmlformats.org/officeDocument/2006/relationships/hyperlink" Target="mailto:gempe@sed.sc.gov.br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1.jpe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7" Type="http://schemas.openxmlformats.org/officeDocument/2006/relationships/image" Target="../media/image1.jpeg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1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7" Type="http://schemas.openxmlformats.org/officeDocument/2006/relationships/image" Target="../media/image1.jpeg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1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7" Type="http://schemas.openxmlformats.org/officeDocument/2006/relationships/image" Target="../media/image1.jpeg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1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42910" y="1714488"/>
            <a:ext cx="7772400" cy="1470025"/>
          </a:xfrm>
          <a:solidFill>
            <a:schemeClr val="accent1">
              <a:lumMod val="60000"/>
              <a:lumOff val="40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pt-BR" b="1" dirty="0" smtClean="0">
                <a:solidFill>
                  <a:schemeClr val="tx2">
                    <a:lumMod val="75000"/>
                  </a:schemeClr>
                </a:solidFill>
              </a:rPr>
              <a:t>Diretoria de Gestão da Rede Estadual</a:t>
            </a:r>
            <a:endParaRPr lang="pt-BR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285852" y="3643314"/>
            <a:ext cx="6400800" cy="2043130"/>
          </a:xfrm>
          <a:solidFill>
            <a:schemeClr val="tx2">
              <a:lumMod val="20000"/>
              <a:lumOff val="8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pt-BR" sz="1600" b="1" dirty="0" smtClean="0">
              <a:solidFill>
                <a:schemeClr val="tx1"/>
              </a:solidFill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pt-BR" b="1" dirty="0" smtClean="0">
                <a:solidFill>
                  <a:schemeClr val="accent1">
                    <a:lumMod val="50000"/>
                  </a:schemeClr>
                </a:solidFill>
              </a:rPr>
              <a:t>Gerência de </a:t>
            </a:r>
            <a:r>
              <a:rPr lang="pt-BR" b="1" dirty="0" smtClean="0">
                <a:solidFill>
                  <a:schemeClr val="accent1">
                    <a:lumMod val="50000"/>
                  </a:schemeClr>
                </a:solidFill>
              </a:rPr>
              <a:t>Gestão de Modalidades</a:t>
            </a:r>
            <a:r>
              <a:rPr lang="pt-BR" b="1" dirty="0" smtClean="0">
                <a:solidFill>
                  <a:schemeClr val="accent1">
                    <a:lumMod val="50000"/>
                  </a:schemeClr>
                </a:solidFill>
              </a:rPr>
              <a:t>,  Programas e Projetos Educacionais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pt-BR" dirty="0"/>
          </a:p>
        </p:txBody>
      </p:sp>
      <p:pic>
        <p:nvPicPr>
          <p:cNvPr id="3076" name="Picture 2" descr="Resultado de imagem para secretaria de educação sc logo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714500" cy="153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Shape 118"/>
          <p:cNvSpPr>
            <a:spLocks noGrp="1"/>
          </p:cNvSpPr>
          <p:nvPr>
            <p:ph type="title"/>
          </p:nvPr>
        </p:nvSpPr>
        <p:spPr>
          <a:xfrm>
            <a:off x="117475" y="3021013"/>
            <a:ext cx="2065338" cy="792162"/>
          </a:xfrm>
          <a:solidFill>
            <a:schemeClr val="accent2">
              <a:lumMod val="60000"/>
              <a:lumOff val="40000"/>
            </a:schemeClr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pt-BR" b="1" dirty="0" smtClean="0"/>
              <a:t>COED</a:t>
            </a:r>
            <a:endParaRPr dirty="0"/>
          </a:p>
        </p:txBody>
      </p:sp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267955087"/>
              </p:ext>
            </p:extLst>
          </p:nvPr>
        </p:nvGraphicFramePr>
        <p:xfrm>
          <a:off x="1775114" y="219364"/>
          <a:ext cx="7169727" cy="634623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31748" name="Picture 2" descr="Resultado de imagem para secretaria de educação sc logo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0" y="0"/>
            <a:ext cx="1714500" cy="153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Shape 118"/>
          <p:cNvSpPr>
            <a:spLocks noGrp="1"/>
          </p:cNvSpPr>
          <p:nvPr>
            <p:ph type="title"/>
          </p:nvPr>
        </p:nvSpPr>
        <p:spPr>
          <a:xfrm>
            <a:off x="117475" y="3021013"/>
            <a:ext cx="2065338" cy="792162"/>
          </a:xfrm>
          <a:solidFill>
            <a:schemeClr val="accent2">
              <a:lumMod val="20000"/>
              <a:lumOff val="80000"/>
            </a:schemeClr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pt-BR" sz="3600" b="1" dirty="0" smtClean="0"/>
              <a:t>COED</a:t>
            </a:r>
            <a:endParaRPr sz="3600" dirty="0"/>
          </a:p>
        </p:txBody>
      </p:sp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1289976995"/>
              </p:ext>
            </p:extLst>
          </p:nvPr>
        </p:nvGraphicFramePr>
        <p:xfrm>
          <a:off x="1775114" y="219364"/>
          <a:ext cx="7169727" cy="634623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32772" name="Picture 2" descr="Resultado de imagem para secretaria de educação sc logo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0" y="0"/>
            <a:ext cx="1714500" cy="153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822049940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Espaço Reservado para Conteúdo 7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623674"/>
              </p:ext>
            </p:extLst>
          </p:nvPr>
        </p:nvGraphicFramePr>
        <p:xfrm>
          <a:off x="2483768" y="188640"/>
          <a:ext cx="4582649" cy="648072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2" name="Acrobat Document" r:id="rId3" imgW="11344123" imgH="16039739" progId="AcroExch.Document.11">
                  <p:embed/>
                </p:oleObj>
              </mc:Choice>
              <mc:Fallback>
                <p:oleObj name="Acrobat Document" r:id="rId3" imgW="11344123" imgH="16039739" progId="AcroExch.Document.1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483768" y="188640"/>
                        <a:ext cx="4582649" cy="648072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304828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Espaço Reservado para Conteúdo 2"/>
          <p:cNvSpPr>
            <a:spLocks noGrp="1"/>
          </p:cNvSpPr>
          <p:nvPr>
            <p:ph idx="1"/>
          </p:nvPr>
        </p:nvSpPr>
        <p:spPr>
          <a:xfrm>
            <a:off x="285720" y="1357298"/>
            <a:ext cx="8572500" cy="4572000"/>
          </a:xfrm>
        </p:spPr>
        <p:txBody>
          <a:bodyPr/>
          <a:lstStyle/>
          <a:p>
            <a:pPr algn="ctr" eaLnBrk="1" hangingPunct="1">
              <a:buFont typeface="Arial" charset="0"/>
              <a:buNone/>
            </a:pPr>
            <a:r>
              <a:rPr lang="pt-BR" sz="6000" b="1" dirty="0" smtClean="0"/>
              <a:t>Coordenação - COEJA </a:t>
            </a:r>
          </a:p>
          <a:p>
            <a:pPr algn="ctr" eaLnBrk="1" hangingPunct="1">
              <a:buFont typeface="Arial" charset="0"/>
              <a:buNone/>
            </a:pPr>
            <a:r>
              <a:rPr lang="pt-BR" sz="6000" b="1" dirty="0" smtClean="0"/>
              <a:t> </a:t>
            </a:r>
            <a:r>
              <a:rPr lang="pt-BR" sz="6000" b="1" dirty="0" smtClean="0">
                <a:solidFill>
                  <a:srgbClr val="C30772"/>
                </a:solidFill>
              </a:rPr>
              <a:t>Educação de Jovens e Adultos</a:t>
            </a:r>
            <a:endParaRPr lang="pt-BR" dirty="0" smtClean="0">
              <a:solidFill>
                <a:srgbClr val="C30772"/>
              </a:solidFill>
            </a:endParaRPr>
          </a:p>
        </p:txBody>
      </p:sp>
      <p:pic>
        <p:nvPicPr>
          <p:cNvPr id="30723" name="Picture 2" descr="Resultado de imagem para secretaria de educação sc logo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714500" cy="153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Shape 118"/>
          <p:cNvSpPr>
            <a:spLocks noGrp="1"/>
          </p:cNvSpPr>
          <p:nvPr>
            <p:ph type="title"/>
          </p:nvPr>
        </p:nvSpPr>
        <p:spPr>
          <a:xfrm>
            <a:off x="117475" y="3021013"/>
            <a:ext cx="2065338" cy="792162"/>
          </a:xfrm>
          <a:solidFill>
            <a:schemeClr val="accent2">
              <a:lumMod val="20000"/>
              <a:lumOff val="80000"/>
            </a:schemeClr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pt-BR" sz="3600" b="1" dirty="0" smtClean="0"/>
              <a:t>COEJA</a:t>
            </a:r>
            <a:endParaRPr sz="3600" dirty="0"/>
          </a:p>
        </p:txBody>
      </p:sp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932120957"/>
              </p:ext>
            </p:extLst>
          </p:nvPr>
        </p:nvGraphicFramePr>
        <p:xfrm>
          <a:off x="1775114" y="219364"/>
          <a:ext cx="7169727" cy="634623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32772" name="Picture 2" descr="Resultado de imagem para secretaria de educação sc logo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0" y="0"/>
            <a:ext cx="1714500" cy="153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Shape 118"/>
          <p:cNvSpPr>
            <a:spLocks noGrp="1"/>
          </p:cNvSpPr>
          <p:nvPr>
            <p:ph type="title"/>
          </p:nvPr>
        </p:nvSpPr>
        <p:spPr>
          <a:xfrm>
            <a:off x="214282" y="2928934"/>
            <a:ext cx="2071702" cy="792162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pt-BR" sz="3600" b="1" dirty="0" smtClean="0"/>
              <a:t>COEJA</a:t>
            </a:r>
            <a:endParaRPr sz="3600" dirty="0"/>
          </a:p>
        </p:txBody>
      </p:sp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310578880"/>
              </p:ext>
            </p:extLst>
          </p:nvPr>
        </p:nvGraphicFramePr>
        <p:xfrm>
          <a:off x="1775114" y="219364"/>
          <a:ext cx="7169727" cy="634623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33796" name="Picture 2" descr="Resultado de imagem para secretaria de educação sc logo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0" y="0"/>
            <a:ext cx="1714500" cy="153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Shape 118"/>
          <p:cNvSpPr>
            <a:spLocks noGrp="1"/>
          </p:cNvSpPr>
          <p:nvPr>
            <p:ph type="title"/>
          </p:nvPr>
        </p:nvSpPr>
        <p:spPr>
          <a:xfrm>
            <a:off x="214282" y="2928934"/>
            <a:ext cx="2071702" cy="792162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pt-BR" sz="3600" b="1" dirty="0" smtClean="0"/>
              <a:t>COEJA</a:t>
            </a:r>
            <a:endParaRPr sz="3600" dirty="0"/>
          </a:p>
        </p:txBody>
      </p:sp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4271507248"/>
              </p:ext>
            </p:extLst>
          </p:nvPr>
        </p:nvGraphicFramePr>
        <p:xfrm>
          <a:off x="1775114" y="219364"/>
          <a:ext cx="7169727" cy="634623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33796" name="Picture 2" descr="Resultado de imagem para secretaria de educação sc logo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0" y="0"/>
            <a:ext cx="1714500" cy="153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959535771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Text Box 3"/>
          <p:cNvSpPr txBox="1">
            <a:spLocks noChangeArrowheads="1"/>
          </p:cNvSpPr>
          <p:nvPr/>
        </p:nvSpPr>
        <p:spPr bwMode="auto">
          <a:xfrm>
            <a:off x="1547664" y="476672"/>
            <a:ext cx="6192688" cy="6186309"/>
          </a:xfrm>
          <a:prstGeom prst="rect">
            <a:avLst/>
          </a:prstGeom>
          <a:solidFill>
            <a:schemeClr val="accent5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endParaRPr lang="pt-BR" altLang="pt-BR" sz="2400" b="1" dirty="0">
              <a:latin typeface="Bookman Old Style" pitchFamily="18" charset="0"/>
            </a:endParaRPr>
          </a:p>
          <a:p>
            <a:pPr algn="ctr">
              <a:lnSpc>
                <a:spcPct val="150000"/>
              </a:lnSpc>
            </a:pPr>
            <a:r>
              <a:rPr lang="pt-BR" altLang="pt-BR" sz="3200" b="1" dirty="0">
                <a:latin typeface="Bookman Old Style" pitchFamily="18" charset="0"/>
              </a:rPr>
              <a:t>“</a:t>
            </a:r>
            <a:r>
              <a:rPr lang="pt-BR" altLang="pt-BR" sz="3200" b="1" i="1" dirty="0">
                <a:latin typeface="Bookman Old Style" pitchFamily="18" charset="0"/>
              </a:rPr>
              <a:t>Ao pessimismo que nos é dado pela inteligência na interpretação do mundo é necessário acrescentar o otimismo da vontade que deseja transformá-lo.”</a:t>
            </a:r>
          </a:p>
          <a:p>
            <a:pPr algn="ctr">
              <a:lnSpc>
                <a:spcPct val="150000"/>
              </a:lnSpc>
            </a:pPr>
            <a:r>
              <a:rPr lang="pt-BR" altLang="pt-BR" sz="3200" b="1" i="1" dirty="0">
                <a:latin typeface="Bookman Old Style" pitchFamily="18" charset="0"/>
              </a:rPr>
              <a:t>(</a:t>
            </a:r>
            <a:r>
              <a:rPr lang="pt-BR" altLang="pt-BR" sz="3200" b="1" i="1" dirty="0" err="1">
                <a:latin typeface="Bookman Old Style" pitchFamily="18" charset="0"/>
              </a:rPr>
              <a:t>Gramci</a:t>
            </a:r>
            <a:r>
              <a:rPr lang="pt-BR" altLang="pt-BR" sz="3200" b="1" i="1" dirty="0">
                <a:latin typeface="Bookman Old Style" pitchFamily="18" charset="0"/>
              </a:rPr>
              <a:t>)</a:t>
            </a:r>
          </a:p>
          <a:p>
            <a:endParaRPr lang="pt-BR" altLang="pt-BR" sz="2400" dirty="0"/>
          </a:p>
        </p:txBody>
      </p:sp>
    </p:spTree>
    <p:extLst>
      <p:ext uri="{BB962C8B-B14F-4D97-AF65-F5344CB8AC3E}">
        <p14:creationId xmlns:p14="http://schemas.microsoft.com/office/powerpoint/2010/main" val="36906782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2" descr="Resultado de imagem para secretaria de educação sc logo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1714500" cy="153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8915" name="Retângulo 5"/>
          <p:cNvSpPr>
            <a:spLocks noChangeArrowheads="1"/>
          </p:cNvSpPr>
          <p:nvPr/>
        </p:nvSpPr>
        <p:spPr bwMode="auto">
          <a:xfrm>
            <a:off x="1475656" y="1340768"/>
            <a:ext cx="7143777" cy="55092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accent1">
                <a:lumMod val="75000"/>
              </a:schemeClr>
            </a:solidFill>
            <a:prstDash val="lgDashDotDot"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pt-BR" sz="2800" b="1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</a:rPr>
              <a:t>Gerência </a:t>
            </a:r>
            <a:r>
              <a:rPr lang="pt-BR" sz="2800" b="1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</a:rPr>
              <a:t>de </a:t>
            </a:r>
            <a:r>
              <a:rPr lang="pt-BR" sz="2800" b="1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</a:rPr>
              <a:t>Gestão de Modalidades</a:t>
            </a:r>
            <a:r>
              <a:rPr lang="pt-BR" sz="2800" b="1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</a:rPr>
              <a:t>, Programas e Projetos Educacionais  </a:t>
            </a:r>
            <a:r>
              <a:rPr lang="pt-BR" sz="2800" b="1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</a:rPr>
              <a:t>- </a:t>
            </a:r>
            <a:r>
              <a:rPr lang="pt-BR" sz="3200" b="1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</a:rPr>
              <a:t>GEMPE</a:t>
            </a:r>
            <a:r>
              <a:rPr lang="pt-BR" sz="4400" b="1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</a:rPr>
              <a:t> </a:t>
            </a:r>
            <a:endParaRPr lang="pt-BR" sz="4400" b="1" dirty="0">
              <a:solidFill>
                <a:schemeClr val="accent1">
                  <a:lumMod val="50000"/>
                </a:schemeClr>
              </a:solidFill>
              <a:latin typeface="Calibri" pitchFamily="34" charset="0"/>
            </a:endParaRPr>
          </a:p>
          <a:p>
            <a:pPr algn="ctr"/>
            <a:endParaRPr lang="pt-BR" sz="6000" b="1" dirty="0" smtClean="0">
              <a:solidFill>
                <a:schemeClr val="accent1">
                  <a:lumMod val="50000"/>
                </a:schemeClr>
              </a:solidFill>
              <a:latin typeface="Calibri" pitchFamily="34" charset="0"/>
            </a:endParaRPr>
          </a:p>
          <a:p>
            <a:pPr algn="ctr"/>
            <a:r>
              <a:rPr lang="pt-BR" sz="6000" b="1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</a:rPr>
              <a:t>Obrigada!</a:t>
            </a:r>
          </a:p>
          <a:p>
            <a:pPr algn="ctr"/>
            <a:endParaRPr lang="pt-BR" sz="4400" dirty="0">
              <a:latin typeface="Calibri" pitchFamily="34" charset="0"/>
            </a:endParaRPr>
          </a:p>
          <a:p>
            <a:pPr algn="ctr"/>
            <a:r>
              <a:rPr lang="pt-BR" sz="3600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</a:rPr>
              <a:t>(48) </a:t>
            </a:r>
            <a:r>
              <a:rPr lang="pt-BR" sz="3600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</a:rPr>
              <a:t>3664-0079 </a:t>
            </a:r>
            <a:r>
              <a:rPr lang="pt-BR" sz="3600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</a:rPr>
              <a:t>/ </a:t>
            </a:r>
            <a:r>
              <a:rPr lang="pt-BR" sz="3600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</a:rPr>
              <a:t>3664-0078</a:t>
            </a:r>
            <a:endParaRPr lang="pt-BR" sz="3600" dirty="0">
              <a:solidFill>
                <a:schemeClr val="accent1">
                  <a:lumMod val="50000"/>
                </a:schemeClr>
              </a:solidFill>
              <a:latin typeface="Calibri" pitchFamily="34" charset="0"/>
            </a:endParaRPr>
          </a:p>
          <a:p>
            <a:pPr algn="ctr"/>
            <a:r>
              <a:rPr lang="pt-BR" sz="3600" dirty="0" smtClean="0">
                <a:latin typeface="Calibri" pitchFamily="34" charset="0"/>
                <a:hlinkClick r:id="rId4"/>
              </a:rPr>
              <a:t>gempe@sed.sc.gov.br</a:t>
            </a:r>
            <a:endParaRPr lang="pt-BR" sz="3600" dirty="0" smtClean="0">
              <a:latin typeface="Calibri" pitchFamily="34" charset="0"/>
            </a:endParaRPr>
          </a:p>
          <a:p>
            <a:pPr algn="ctr"/>
            <a:endParaRPr lang="pt-BR" sz="4400" dirty="0" smtClean="0">
              <a:latin typeface="Calibri" pitchFamily="34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1"/>
          <p:cNvGraphicFramePr/>
          <p:nvPr>
            <p:extLst>
              <p:ext uri="{D42A27DB-BD31-4B8C-83A1-F6EECF244321}">
                <p14:modId xmlns:p14="http://schemas.microsoft.com/office/powerpoint/2010/main" val="2238492530"/>
              </p:ext>
            </p:extLst>
          </p:nvPr>
        </p:nvGraphicFramePr>
        <p:xfrm>
          <a:off x="214282" y="0"/>
          <a:ext cx="8501122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Espaço Reservado para Conteúdo 2"/>
          <p:cNvSpPr>
            <a:spLocks noGrp="1"/>
          </p:cNvSpPr>
          <p:nvPr>
            <p:ph idx="1"/>
          </p:nvPr>
        </p:nvSpPr>
        <p:spPr>
          <a:xfrm>
            <a:off x="285750" y="2071688"/>
            <a:ext cx="8572500" cy="3000386"/>
          </a:xfrm>
        </p:spPr>
        <p:txBody>
          <a:bodyPr/>
          <a:lstStyle/>
          <a:p>
            <a:pPr algn="ctr" eaLnBrk="1" hangingPunct="1">
              <a:buFont typeface="Arial" charset="0"/>
              <a:buNone/>
            </a:pPr>
            <a:r>
              <a:rPr lang="pt-BR" sz="6000" b="1" dirty="0" smtClean="0"/>
              <a:t>Coordenação - COESP</a:t>
            </a:r>
          </a:p>
          <a:p>
            <a:pPr algn="ctr" eaLnBrk="1" hangingPunct="1">
              <a:buFont typeface="Arial" charset="0"/>
              <a:buNone/>
            </a:pPr>
            <a:r>
              <a:rPr lang="pt-BR" sz="6000" b="1" dirty="0" smtClean="0">
                <a:solidFill>
                  <a:schemeClr val="accent1">
                    <a:lumMod val="75000"/>
                  </a:schemeClr>
                </a:solidFill>
              </a:rPr>
              <a:t>Educação Especial</a:t>
            </a:r>
            <a:endParaRPr lang="pt-BR" sz="600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eaLnBrk="1" hangingPunct="1">
              <a:buNone/>
            </a:pPr>
            <a:endParaRPr lang="pt-BR" dirty="0" smtClean="0"/>
          </a:p>
        </p:txBody>
      </p:sp>
      <p:pic>
        <p:nvPicPr>
          <p:cNvPr id="6147" name="Picture 2" descr="Resultado de imagem para secretaria de educação sc logo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714500" cy="153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Shape 118"/>
          <p:cNvSpPr>
            <a:spLocks noGrp="1"/>
          </p:cNvSpPr>
          <p:nvPr>
            <p:ph type="title"/>
          </p:nvPr>
        </p:nvSpPr>
        <p:spPr>
          <a:xfrm>
            <a:off x="117475" y="3021013"/>
            <a:ext cx="2065338" cy="792162"/>
          </a:xfrm>
          <a:solidFill>
            <a:schemeClr val="tx2">
              <a:lumMod val="40000"/>
              <a:lumOff val="60000"/>
            </a:schemeClr>
          </a:solidFill>
          <a:ln>
            <a:solidFill>
              <a:schemeClr val="accent1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pt-BR" dirty="0" smtClean="0"/>
              <a:t>COESP</a:t>
            </a:r>
            <a:endParaRPr dirty="0"/>
          </a:p>
        </p:txBody>
      </p:sp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3872669079"/>
              </p:ext>
            </p:extLst>
          </p:nvPr>
        </p:nvGraphicFramePr>
        <p:xfrm>
          <a:off x="1775114" y="219364"/>
          <a:ext cx="7169727" cy="634623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7172" name="Picture 2" descr="Resultado de imagem para secretaria de educação sc logo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0" y="0"/>
            <a:ext cx="1714500" cy="153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Shape 118"/>
          <p:cNvSpPr>
            <a:spLocks noGrp="1"/>
          </p:cNvSpPr>
          <p:nvPr>
            <p:ph type="title"/>
          </p:nvPr>
        </p:nvSpPr>
        <p:spPr>
          <a:xfrm>
            <a:off x="117475" y="3021013"/>
            <a:ext cx="2168509" cy="792162"/>
          </a:xfrm>
          <a:solidFill>
            <a:schemeClr val="accent5">
              <a:lumMod val="60000"/>
              <a:lumOff val="40000"/>
            </a:schemeClr>
          </a:solidFill>
          <a:ln>
            <a:solidFill>
              <a:schemeClr val="accent1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pt-BR" dirty="0" smtClean="0"/>
              <a:t>COESP</a:t>
            </a:r>
            <a:endParaRPr dirty="0"/>
          </a:p>
        </p:txBody>
      </p:sp>
      <p:graphicFrame>
        <p:nvGraphicFramePr>
          <p:cNvPr id="2" name="Diagram 1"/>
          <p:cNvGraphicFramePr/>
          <p:nvPr/>
        </p:nvGraphicFramePr>
        <p:xfrm>
          <a:off x="1775114" y="219364"/>
          <a:ext cx="7169727" cy="634623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8196" name="Picture 2" descr="Resultado de imagem para secretaria de educação sc logo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0" y="0"/>
            <a:ext cx="1714500" cy="153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Espaço Reservado para Conteúdo 2"/>
          <p:cNvSpPr>
            <a:spLocks noGrp="1"/>
          </p:cNvSpPr>
          <p:nvPr>
            <p:ph idx="1"/>
          </p:nvPr>
        </p:nvSpPr>
        <p:spPr>
          <a:xfrm>
            <a:off x="357158" y="1285860"/>
            <a:ext cx="8572500" cy="4572000"/>
          </a:xfrm>
        </p:spPr>
        <p:txBody>
          <a:bodyPr/>
          <a:lstStyle/>
          <a:p>
            <a:pPr algn="ctr" eaLnBrk="1" hangingPunct="1">
              <a:buFont typeface="Arial" charset="0"/>
              <a:buNone/>
            </a:pPr>
            <a:r>
              <a:rPr lang="pt-BR" sz="6000" b="1" dirty="0" smtClean="0"/>
              <a:t>Coordenação</a:t>
            </a:r>
            <a:r>
              <a:rPr lang="pt-BR" sz="6000" dirty="0" smtClean="0"/>
              <a:t> - </a:t>
            </a:r>
            <a:r>
              <a:rPr lang="pt-BR" sz="5400" b="1" dirty="0" smtClean="0"/>
              <a:t>EDUCAMPO</a:t>
            </a:r>
          </a:p>
          <a:p>
            <a:pPr algn="ctr" eaLnBrk="1" hangingPunct="1">
              <a:buFont typeface="Arial" charset="0"/>
              <a:buNone/>
            </a:pPr>
            <a:r>
              <a:rPr lang="pt-BR" sz="6000" b="1" dirty="0" smtClean="0">
                <a:solidFill>
                  <a:schemeClr val="accent3">
                    <a:lumMod val="50000"/>
                  </a:schemeClr>
                </a:solidFill>
              </a:rPr>
              <a:t>Educação do Campo </a:t>
            </a:r>
            <a:r>
              <a:rPr lang="pt-BR" sz="4800" b="1" dirty="0" smtClean="0">
                <a:solidFill>
                  <a:schemeClr val="accent3">
                    <a:lumMod val="50000"/>
                  </a:schemeClr>
                </a:solidFill>
              </a:rPr>
              <a:t>Educação Escolar Indígena </a:t>
            </a:r>
            <a:r>
              <a:rPr lang="pt-BR" sz="6000" b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pt-BR" sz="4800" b="1" dirty="0" smtClean="0">
                <a:solidFill>
                  <a:schemeClr val="accent3">
                    <a:lumMod val="50000"/>
                  </a:schemeClr>
                </a:solidFill>
              </a:rPr>
              <a:t>Educação Escolar Quilombola</a:t>
            </a:r>
            <a:endParaRPr lang="pt-BR" sz="4800" dirty="0" smtClean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24579" name="Picture 2" descr="Resultado de imagem para secretaria de educação sc logo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714500" cy="153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Shape 118"/>
          <p:cNvSpPr>
            <a:spLocks noGrp="1"/>
          </p:cNvSpPr>
          <p:nvPr>
            <p:ph type="title"/>
          </p:nvPr>
        </p:nvSpPr>
        <p:spPr>
          <a:xfrm>
            <a:off x="214282" y="2786057"/>
            <a:ext cx="2668587" cy="1000133"/>
          </a:xfr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pt-BR" sz="3600" b="1" dirty="0" smtClean="0"/>
              <a:t>EDUCAMPO</a:t>
            </a:r>
            <a:endParaRPr sz="3600" dirty="0"/>
          </a:p>
        </p:txBody>
      </p:sp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3023817805"/>
              </p:ext>
            </p:extLst>
          </p:nvPr>
        </p:nvGraphicFramePr>
        <p:xfrm>
          <a:off x="1775114" y="219364"/>
          <a:ext cx="7169727" cy="634623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25604" name="Picture 2" descr="Resultado de imagem para secretaria de educação sc logo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0" y="0"/>
            <a:ext cx="1714500" cy="153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Shape 118"/>
          <p:cNvSpPr>
            <a:spLocks noGrp="1"/>
          </p:cNvSpPr>
          <p:nvPr>
            <p:ph type="title"/>
          </p:nvPr>
        </p:nvSpPr>
        <p:spPr>
          <a:xfrm>
            <a:off x="214282" y="2786057"/>
            <a:ext cx="2668587" cy="1000133"/>
          </a:xfr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pt-BR" sz="3600" b="1" dirty="0" smtClean="0"/>
              <a:t>EDUCAMPO</a:t>
            </a:r>
            <a:endParaRPr sz="3600" dirty="0"/>
          </a:p>
        </p:txBody>
      </p:sp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3939884568"/>
              </p:ext>
            </p:extLst>
          </p:nvPr>
        </p:nvGraphicFramePr>
        <p:xfrm>
          <a:off x="1775114" y="219364"/>
          <a:ext cx="7169727" cy="634623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25604" name="Picture 2" descr="Resultado de imagem para secretaria de educação sc logo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0" y="0"/>
            <a:ext cx="1714500" cy="153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Espaço Reservado para Conteúdo 2"/>
          <p:cNvSpPr>
            <a:spLocks noGrp="1"/>
          </p:cNvSpPr>
          <p:nvPr>
            <p:ph idx="1"/>
          </p:nvPr>
        </p:nvSpPr>
        <p:spPr>
          <a:xfrm>
            <a:off x="285720" y="1357298"/>
            <a:ext cx="8572500" cy="4572000"/>
          </a:xfrm>
        </p:spPr>
        <p:txBody>
          <a:bodyPr/>
          <a:lstStyle/>
          <a:p>
            <a:pPr algn="ctr" eaLnBrk="1" hangingPunct="1">
              <a:buFont typeface="Arial" charset="0"/>
              <a:buNone/>
            </a:pPr>
            <a:r>
              <a:rPr lang="pt-BR" sz="6000" b="1" dirty="0" smtClean="0"/>
              <a:t>Coordenação - COED </a:t>
            </a:r>
          </a:p>
          <a:p>
            <a:pPr algn="ctr" eaLnBrk="1" hangingPunct="1">
              <a:buFont typeface="Arial" charset="0"/>
              <a:buNone/>
            </a:pPr>
            <a:r>
              <a:rPr lang="pt-BR" sz="6000" b="1" dirty="0" smtClean="0"/>
              <a:t> </a:t>
            </a:r>
            <a:r>
              <a:rPr lang="pt-BR" sz="6000" b="1" dirty="0" smtClean="0">
                <a:solidFill>
                  <a:schemeClr val="accent2">
                    <a:lumMod val="75000"/>
                  </a:schemeClr>
                </a:solidFill>
              </a:rPr>
              <a:t>Educação em Direitos Humanos e Diversidade</a:t>
            </a:r>
            <a:endParaRPr lang="pt-BR" dirty="0" smtClean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30723" name="Picture 2" descr="Resultado de imagem para secretaria de educação sc logo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714500" cy="153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1231</TotalTime>
  <Words>560</Words>
  <Application>Microsoft Office PowerPoint</Application>
  <PresentationFormat>Apresentação na tela (4:3)</PresentationFormat>
  <Paragraphs>67</Paragraphs>
  <Slides>18</Slides>
  <Notes>1</Notes>
  <HiddenSlides>0</HiddenSlides>
  <MMClips>0</MMClips>
  <ScaleCrop>false</ScaleCrop>
  <HeadingPairs>
    <vt:vector size="8" baseType="variant">
      <vt:variant>
        <vt:lpstr>Fontes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Servidores OLE inseridos</vt:lpstr>
      </vt:variant>
      <vt:variant>
        <vt:i4>1</vt:i4>
      </vt:variant>
      <vt:variant>
        <vt:lpstr>Títulos de slides</vt:lpstr>
      </vt:variant>
      <vt:variant>
        <vt:i4>18</vt:i4>
      </vt:variant>
    </vt:vector>
  </HeadingPairs>
  <TitlesOfParts>
    <vt:vector size="23" baseType="lpstr">
      <vt:lpstr>Arial</vt:lpstr>
      <vt:lpstr>Bookman Old Style</vt:lpstr>
      <vt:lpstr>Calibri</vt:lpstr>
      <vt:lpstr>Tema do Office</vt:lpstr>
      <vt:lpstr>Adobe Acrobat Document</vt:lpstr>
      <vt:lpstr>Diretoria de Gestão da Rede Estadual</vt:lpstr>
      <vt:lpstr>Apresentação do PowerPoint</vt:lpstr>
      <vt:lpstr>Apresentação do PowerPoint</vt:lpstr>
      <vt:lpstr>COESP</vt:lpstr>
      <vt:lpstr>COESP</vt:lpstr>
      <vt:lpstr>Apresentação do PowerPoint</vt:lpstr>
      <vt:lpstr>EDUCAMPO</vt:lpstr>
      <vt:lpstr>EDUCAMPO</vt:lpstr>
      <vt:lpstr>Apresentação do PowerPoint</vt:lpstr>
      <vt:lpstr>COED</vt:lpstr>
      <vt:lpstr>COED</vt:lpstr>
      <vt:lpstr>Apresentação do PowerPoint</vt:lpstr>
      <vt:lpstr>Apresentação do PowerPoint</vt:lpstr>
      <vt:lpstr>COEJA</vt:lpstr>
      <vt:lpstr>COEJA</vt:lpstr>
      <vt:lpstr>COEJA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Olavo.Silva</dc:creator>
  <cp:lastModifiedBy>Bia</cp:lastModifiedBy>
  <cp:revision>187</cp:revision>
  <dcterms:created xsi:type="dcterms:W3CDTF">2017-07-04T20:23:25Z</dcterms:created>
  <dcterms:modified xsi:type="dcterms:W3CDTF">2018-11-13T08:16:57Z</dcterms:modified>
</cp:coreProperties>
</file>